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99FC14-74C5-4693-51D0-D2EE8316B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10" y="1409418"/>
            <a:ext cx="7192379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E8888C-B959-D23A-2068-C011228A6B0A}"/>
              </a:ext>
            </a:extLst>
          </p:cNvPr>
          <p:cNvSpPr txBox="1"/>
          <p:nvPr/>
        </p:nvSpPr>
        <p:spPr>
          <a:xfrm>
            <a:off x="333633" y="210066"/>
            <a:ext cx="491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 &amp; L CHECK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BB45A-DC5E-6E0B-6F5D-3FAA6A971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389" y="1595181"/>
            <a:ext cx="7135221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9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E8888C-B959-D23A-2068-C011228A6B0A}"/>
              </a:ext>
            </a:extLst>
          </p:cNvPr>
          <p:cNvSpPr txBox="1"/>
          <p:nvPr/>
        </p:nvSpPr>
        <p:spPr>
          <a:xfrm>
            <a:off x="333633" y="210066"/>
            <a:ext cx="491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Finance View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48ADFA-810D-1072-A549-27D3A3F64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51" y="858264"/>
            <a:ext cx="8163817" cy="462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0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E8888C-B959-D23A-2068-C011228A6B0A}"/>
              </a:ext>
            </a:extLst>
          </p:cNvPr>
          <p:cNvSpPr txBox="1"/>
          <p:nvPr/>
        </p:nvSpPr>
        <p:spPr>
          <a:xfrm>
            <a:off x="333633" y="210066"/>
            <a:ext cx="491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Sales View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9B64D-987E-F9BE-DBBF-00F33963C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31" y="1113897"/>
            <a:ext cx="8303937" cy="46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7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E8888C-B959-D23A-2068-C011228A6B0A}"/>
              </a:ext>
            </a:extLst>
          </p:cNvPr>
          <p:cNvSpPr txBox="1"/>
          <p:nvPr/>
        </p:nvSpPr>
        <p:spPr>
          <a:xfrm>
            <a:off x="333633" y="210066"/>
            <a:ext cx="491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Marketing View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C3B62-58D2-4DE3-69C3-5BE1F660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383" y="992026"/>
            <a:ext cx="8727233" cy="487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2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E8888C-B959-D23A-2068-C011228A6B0A}"/>
              </a:ext>
            </a:extLst>
          </p:cNvPr>
          <p:cNvSpPr txBox="1"/>
          <p:nvPr/>
        </p:nvSpPr>
        <p:spPr>
          <a:xfrm>
            <a:off x="333633" y="210066"/>
            <a:ext cx="491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Supply Chain View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25030-9C50-1CC7-F829-F2B6CC3EE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152" y="909138"/>
            <a:ext cx="8895696" cy="503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3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E8888C-B959-D23A-2068-C011228A6B0A}"/>
              </a:ext>
            </a:extLst>
          </p:cNvPr>
          <p:cNvSpPr txBox="1"/>
          <p:nvPr/>
        </p:nvSpPr>
        <p:spPr>
          <a:xfrm>
            <a:off x="333633" y="210066"/>
            <a:ext cx="491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Support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8BB9F-E8E7-626A-75AD-FF2A098CC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31" y="1404655"/>
            <a:ext cx="7249537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9664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</TotalTime>
  <Words>20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SAI HARISH KOMMURI</dc:creator>
  <cp:lastModifiedBy>VENKATA SAI HARISH KOMMURI</cp:lastModifiedBy>
  <cp:revision>1</cp:revision>
  <dcterms:created xsi:type="dcterms:W3CDTF">2024-07-18T06:36:30Z</dcterms:created>
  <dcterms:modified xsi:type="dcterms:W3CDTF">2024-07-18T06:47:52Z</dcterms:modified>
</cp:coreProperties>
</file>