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88" r:id="rId7"/>
    <p:sldId id="277" r:id="rId8"/>
    <p:sldId id="278" r:id="rId9"/>
    <p:sldId id="279" r:id="rId10"/>
    <p:sldId id="280" r:id="rId11"/>
    <p:sldId id="281" r:id="rId12"/>
    <p:sldId id="283" r:id="rId13"/>
    <p:sldId id="282" r:id="rId14"/>
    <p:sldId id="287" r:id="rId15"/>
    <p:sldId id="289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E8602-4F59-42AF-AAE0-A6861E7ED658}" v="2440" dt="2022-05-28T21:52:29.555"/>
    <p1510:client id="{7487E1F6-C4AB-4D32-A13C-88C56140FD9D}" v="108" dt="2022-05-28T21:04:58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Kumar" userId="5b49b3fe093f41d2" providerId="LiveId" clId="{1E0E8602-4F59-42AF-AAE0-A6861E7ED658}"/>
    <pc:docChg chg="undo custSel modSld sldOrd">
      <pc:chgData name="Harish Kumar" userId="5b49b3fe093f41d2" providerId="LiveId" clId="{1E0E8602-4F59-42AF-AAE0-A6861E7ED658}" dt="2022-05-28T21:52:29.555" v="4325" actId="1076"/>
      <pc:docMkLst>
        <pc:docMk/>
      </pc:docMkLst>
      <pc:sldChg chg="addSp delSp modSp mod">
        <pc:chgData name="Harish Kumar" userId="5b49b3fe093f41d2" providerId="LiveId" clId="{1E0E8602-4F59-42AF-AAE0-A6861E7ED658}" dt="2022-05-28T19:10:08.352" v="581" actId="313"/>
        <pc:sldMkLst>
          <pc:docMk/>
          <pc:sldMk cId="3299715198" sldId="276"/>
        </pc:sldMkLst>
        <pc:spChg chg="mod">
          <ac:chgData name="Harish Kumar" userId="5b49b3fe093f41d2" providerId="LiveId" clId="{1E0E8602-4F59-42AF-AAE0-A6861E7ED658}" dt="2022-05-28T18:19:01.200" v="15" actId="20577"/>
          <ac:spMkLst>
            <pc:docMk/>
            <pc:sldMk cId="3299715198" sldId="276"/>
            <ac:spMk id="11" creationId="{4E3F5479-058B-4FA8-92E9-18CAB8CDC5C5}"/>
          </ac:spMkLst>
        </pc:spChg>
        <pc:spChg chg="mod">
          <ac:chgData name="Harish Kumar" userId="5b49b3fe093f41d2" providerId="LiveId" clId="{1E0E8602-4F59-42AF-AAE0-A6861E7ED658}" dt="2022-05-28T18:19:41.168" v="31" actId="404"/>
          <ac:spMkLst>
            <pc:docMk/>
            <pc:sldMk cId="3299715198" sldId="276"/>
            <ac:spMk id="13" creationId="{E3ECCC05-FF78-40FA-84FF-172821D8B58A}"/>
          </ac:spMkLst>
        </pc:spChg>
        <pc:spChg chg="mod">
          <ac:chgData name="Harish Kumar" userId="5b49b3fe093f41d2" providerId="LiveId" clId="{1E0E8602-4F59-42AF-AAE0-A6861E7ED658}" dt="2022-05-28T18:25:12.228" v="157" actId="1076"/>
          <ac:spMkLst>
            <pc:docMk/>
            <pc:sldMk cId="3299715198" sldId="276"/>
            <ac:spMk id="15" creationId="{416F1356-9015-4B5C-9C64-3C1D963E5F59}"/>
          </ac:spMkLst>
        </pc:spChg>
        <pc:spChg chg="mod">
          <ac:chgData name="Harish Kumar" userId="5b49b3fe093f41d2" providerId="LiveId" clId="{1E0E8602-4F59-42AF-AAE0-A6861E7ED658}" dt="2022-05-28T18:25:20.805" v="158" actId="1076"/>
          <ac:spMkLst>
            <pc:docMk/>
            <pc:sldMk cId="3299715198" sldId="276"/>
            <ac:spMk id="16" creationId="{D6178536-4D8A-4FF2-BBDC-4B3E7E0FCF26}"/>
          </ac:spMkLst>
        </pc:spChg>
        <pc:spChg chg="mod">
          <ac:chgData name="Harish Kumar" userId="5b49b3fe093f41d2" providerId="LiveId" clId="{1E0E8602-4F59-42AF-AAE0-A6861E7ED658}" dt="2022-05-28T18:25:31.228" v="160" actId="1076"/>
          <ac:spMkLst>
            <pc:docMk/>
            <pc:sldMk cId="3299715198" sldId="276"/>
            <ac:spMk id="19" creationId="{EB7F2E37-0ACF-4E8A-9C1D-EC5B65BA2906}"/>
          </ac:spMkLst>
        </pc:spChg>
        <pc:spChg chg="mod">
          <ac:chgData name="Harish Kumar" userId="5b49b3fe093f41d2" providerId="LiveId" clId="{1E0E8602-4F59-42AF-AAE0-A6861E7ED658}" dt="2022-05-28T18:27:07.580" v="172" actId="1076"/>
          <ac:spMkLst>
            <pc:docMk/>
            <pc:sldMk cId="3299715198" sldId="276"/>
            <ac:spMk id="20" creationId="{88F812F5-70AF-4FBD-80D9-D59B3C456D5E}"/>
          </ac:spMkLst>
        </pc:spChg>
        <pc:spChg chg="mod">
          <ac:chgData name="Harish Kumar" userId="5b49b3fe093f41d2" providerId="LiveId" clId="{1E0E8602-4F59-42AF-AAE0-A6861E7ED658}" dt="2022-05-28T18:35:10.408" v="299" actId="20577"/>
          <ac:spMkLst>
            <pc:docMk/>
            <pc:sldMk cId="3299715198" sldId="276"/>
            <ac:spMk id="21" creationId="{952C5002-7E64-4069-ACA0-6876E54A9B46}"/>
          </ac:spMkLst>
        </pc:spChg>
        <pc:spChg chg="mod">
          <ac:chgData name="Harish Kumar" userId="5b49b3fe093f41d2" providerId="LiveId" clId="{1E0E8602-4F59-42AF-AAE0-A6861E7ED658}" dt="2022-05-28T18:27:16.005" v="174" actId="1076"/>
          <ac:spMkLst>
            <pc:docMk/>
            <pc:sldMk cId="3299715198" sldId="276"/>
            <ac:spMk id="22" creationId="{A49C5F3A-6F0D-4A0F-AE6E-92F342C22ACD}"/>
          </ac:spMkLst>
        </pc:spChg>
        <pc:spChg chg="mod">
          <ac:chgData name="Harish Kumar" userId="5b49b3fe093f41d2" providerId="LiveId" clId="{1E0E8602-4F59-42AF-AAE0-A6861E7ED658}" dt="2022-05-28T19:10:08.352" v="581" actId="313"/>
          <ac:spMkLst>
            <pc:docMk/>
            <pc:sldMk cId="3299715198" sldId="276"/>
            <ac:spMk id="25" creationId="{94A75A79-A67A-4A23-8588-7FC5EB9A5183}"/>
          </ac:spMkLst>
        </pc:spChg>
        <pc:spChg chg="add del mod">
          <ac:chgData name="Harish Kumar" userId="5b49b3fe093f41d2" providerId="LiveId" clId="{1E0E8602-4F59-42AF-AAE0-A6861E7ED658}" dt="2022-05-28T18:33:56.571" v="252" actId="20577"/>
          <ac:spMkLst>
            <pc:docMk/>
            <pc:sldMk cId="3299715198" sldId="276"/>
            <ac:spMk id="26" creationId="{BBC62739-FA35-49F8-8929-743B31F55A69}"/>
          </ac:spMkLst>
        </pc:spChg>
        <pc:spChg chg="mod">
          <ac:chgData name="Harish Kumar" userId="5b49b3fe093f41d2" providerId="LiveId" clId="{1E0E8602-4F59-42AF-AAE0-A6861E7ED658}" dt="2022-05-28T19:09:22.908" v="553" actId="20577"/>
          <ac:spMkLst>
            <pc:docMk/>
            <pc:sldMk cId="3299715198" sldId="276"/>
            <ac:spMk id="27" creationId="{71BB375D-5EE6-4428-9817-2C7DB6B94332}"/>
          </ac:spMkLst>
        </pc:spChg>
        <pc:spChg chg="mod">
          <ac:chgData name="Harish Kumar" userId="5b49b3fe093f41d2" providerId="LiveId" clId="{1E0E8602-4F59-42AF-AAE0-A6861E7ED658}" dt="2022-05-28T18:33:52.307" v="249" actId="20577"/>
          <ac:spMkLst>
            <pc:docMk/>
            <pc:sldMk cId="3299715198" sldId="276"/>
            <ac:spMk id="28" creationId="{B3A511B7-C7F3-4107-9962-1E10D2E087DD}"/>
          </ac:spMkLst>
        </pc:spChg>
        <pc:spChg chg="mod">
          <ac:chgData name="Harish Kumar" userId="5b49b3fe093f41d2" providerId="LiveId" clId="{1E0E8602-4F59-42AF-AAE0-A6861E7ED658}" dt="2022-05-28T19:08:47.895" v="529" actId="20577"/>
          <ac:spMkLst>
            <pc:docMk/>
            <pc:sldMk cId="3299715198" sldId="276"/>
            <ac:spMk id="29" creationId="{D4D7D4B6-62C2-45AB-89A5-3A41DA021FD2}"/>
          </ac:spMkLst>
        </pc:spChg>
        <pc:spChg chg="del">
          <ac:chgData name="Harish Kumar" userId="5b49b3fe093f41d2" providerId="LiveId" clId="{1E0E8602-4F59-42AF-AAE0-A6861E7ED658}" dt="2022-05-28T18:20:13.876" v="36" actId="478"/>
          <ac:spMkLst>
            <pc:docMk/>
            <pc:sldMk cId="3299715198" sldId="276"/>
            <ac:spMk id="30" creationId="{83902602-D4BC-4D44-AC14-BB55A86C5D06}"/>
          </ac:spMkLst>
        </pc:spChg>
        <pc:spChg chg="del">
          <ac:chgData name="Harish Kumar" userId="5b49b3fe093f41d2" providerId="LiveId" clId="{1E0E8602-4F59-42AF-AAE0-A6861E7ED658}" dt="2022-05-28T18:19:59.300" v="32" actId="478"/>
          <ac:spMkLst>
            <pc:docMk/>
            <pc:sldMk cId="3299715198" sldId="276"/>
            <ac:spMk id="34" creationId="{6FB02354-C73F-4DCF-8004-E9CCA66963EA}"/>
          </ac:spMkLst>
        </pc:spChg>
        <pc:spChg chg="del">
          <ac:chgData name="Harish Kumar" userId="5b49b3fe093f41d2" providerId="LiveId" clId="{1E0E8602-4F59-42AF-AAE0-A6861E7ED658}" dt="2022-05-28T18:20:01.776" v="33" actId="478"/>
          <ac:spMkLst>
            <pc:docMk/>
            <pc:sldMk cId="3299715198" sldId="276"/>
            <ac:spMk id="35" creationId="{557E39B2-E017-4E5C-B53E-DDE3B9D4C92C}"/>
          </ac:spMkLst>
        </pc:spChg>
        <pc:spChg chg="del">
          <ac:chgData name="Harish Kumar" userId="5b49b3fe093f41d2" providerId="LiveId" clId="{1E0E8602-4F59-42AF-AAE0-A6861E7ED658}" dt="2022-05-28T18:20:11.200" v="35" actId="478"/>
          <ac:spMkLst>
            <pc:docMk/>
            <pc:sldMk cId="3299715198" sldId="276"/>
            <ac:spMk id="42" creationId="{D131817A-5B27-4718-8BAC-45C9CEDA45D9}"/>
          </ac:spMkLst>
        </pc:spChg>
        <pc:spChg chg="add mod">
          <ac:chgData name="Harish Kumar" userId="5b49b3fe093f41d2" providerId="LiveId" clId="{1E0E8602-4F59-42AF-AAE0-A6861E7ED658}" dt="2022-05-28T18:35:13.506" v="301" actId="20577"/>
          <ac:spMkLst>
            <pc:docMk/>
            <pc:sldMk cId="3299715198" sldId="276"/>
            <ac:spMk id="43" creationId="{FBF390B4-3E36-F067-5C2F-48A734420A03}"/>
          </ac:spMkLst>
        </pc:spChg>
        <pc:spChg chg="add mod">
          <ac:chgData name="Harish Kumar" userId="5b49b3fe093f41d2" providerId="LiveId" clId="{1E0E8602-4F59-42AF-AAE0-A6861E7ED658}" dt="2022-05-28T18:33:38.132" v="240" actId="20577"/>
          <ac:spMkLst>
            <pc:docMk/>
            <pc:sldMk cId="3299715198" sldId="276"/>
            <ac:spMk id="44" creationId="{DC09C51A-858A-733C-6BEE-79099F34FB7B}"/>
          </ac:spMkLst>
        </pc:spChg>
        <pc:spChg chg="add mod">
          <ac:chgData name="Harish Kumar" userId="5b49b3fe093f41d2" providerId="LiveId" clId="{1E0E8602-4F59-42AF-AAE0-A6861E7ED658}" dt="2022-05-28T18:58:36.988" v="501" actId="1076"/>
          <ac:spMkLst>
            <pc:docMk/>
            <pc:sldMk cId="3299715198" sldId="276"/>
            <ac:spMk id="45" creationId="{279A4E72-E815-662C-8325-76A88F520B84}"/>
          </ac:spMkLst>
        </pc:spChg>
        <pc:spChg chg="add mod">
          <ac:chgData name="Harish Kumar" userId="5b49b3fe093f41d2" providerId="LiveId" clId="{1E0E8602-4F59-42AF-AAE0-A6861E7ED658}" dt="2022-05-28T18:58:23.101" v="499" actId="1076"/>
          <ac:spMkLst>
            <pc:docMk/>
            <pc:sldMk cId="3299715198" sldId="276"/>
            <ac:spMk id="46" creationId="{0EE0B9A8-A2A7-8330-CB69-6718EFD49336}"/>
          </ac:spMkLst>
        </pc:spChg>
        <pc:spChg chg="add mod">
          <ac:chgData name="Harish Kumar" userId="5b49b3fe093f41d2" providerId="LiveId" clId="{1E0E8602-4F59-42AF-AAE0-A6861E7ED658}" dt="2022-05-28T18:33:47.046" v="246" actId="20577"/>
          <ac:spMkLst>
            <pc:docMk/>
            <pc:sldMk cId="3299715198" sldId="276"/>
            <ac:spMk id="47" creationId="{DD523EA3-6733-7566-3B04-C483B1B1D9FA}"/>
          </ac:spMkLst>
        </pc:spChg>
        <pc:grpChg chg="del">
          <ac:chgData name="Harish Kumar" userId="5b49b3fe093f41d2" providerId="LiveId" clId="{1E0E8602-4F59-42AF-AAE0-A6861E7ED658}" dt="2022-05-28T18:24:47.725" v="154" actId="478"/>
          <ac:grpSpMkLst>
            <pc:docMk/>
            <pc:sldMk cId="3299715198" sldId="276"/>
            <ac:grpSpMk id="31" creationId="{044C3643-8A0E-47C1-BEB8-C73203B5E58D}"/>
          </ac:grpSpMkLst>
        </pc:grpChg>
        <pc:grpChg chg="del">
          <ac:chgData name="Harish Kumar" userId="5b49b3fe093f41d2" providerId="LiveId" clId="{1E0E8602-4F59-42AF-AAE0-A6861E7ED658}" dt="2022-05-28T18:20:03.939" v="34" actId="478"/>
          <ac:grpSpMkLst>
            <pc:docMk/>
            <pc:sldMk cId="3299715198" sldId="276"/>
            <ac:grpSpMk id="36" creationId="{ECC5F635-1712-4572-A9EC-F94E2199DDBD}"/>
          </ac:grpSpMkLst>
        </pc:grpChg>
        <pc:grpChg chg="del">
          <ac:chgData name="Harish Kumar" userId="5b49b3fe093f41d2" providerId="LiveId" clId="{1E0E8602-4F59-42AF-AAE0-A6861E7ED658}" dt="2022-05-28T18:29:03.685" v="188" actId="478"/>
          <ac:grpSpMkLst>
            <pc:docMk/>
            <pc:sldMk cId="3299715198" sldId="276"/>
            <ac:grpSpMk id="39" creationId="{5BC0E3F0-447D-4721-AB1F-C8243BA36671}"/>
          </ac:grpSpMkLst>
        </pc:grpChg>
      </pc:sldChg>
      <pc:sldChg chg="addSp delSp modSp mod">
        <pc:chgData name="Harish Kumar" userId="5b49b3fe093f41d2" providerId="LiveId" clId="{1E0E8602-4F59-42AF-AAE0-A6861E7ED658}" dt="2022-05-28T20:01:22.571" v="953" actId="14100"/>
        <pc:sldMkLst>
          <pc:docMk/>
          <pc:sldMk cId="822569134" sldId="277"/>
        </pc:sldMkLst>
        <pc:spChg chg="del mod">
          <ac:chgData name="Harish Kumar" userId="5b49b3fe093f41d2" providerId="LiveId" clId="{1E0E8602-4F59-42AF-AAE0-A6861E7ED658}" dt="2022-05-28T19:27:04.577" v="879" actId="478"/>
          <ac:spMkLst>
            <pc:docMk/>
            <pc:sldMk cId="822569134" sldId="277"/>
            <ac:spMk id="2" creationId="{5B804E9F-B6B5-41F9-9B63-9AF435FDC2B7}"/>
          </ac:spMkLst>
        </pc:spChg>
        <pc:spChg chg="mod">
          <ac:chgData name="Harish Kumar" userId="5b49b3fe093f41d2" providerId="LiveId" clId="{1E0E8602-4F59-42AF-AAE0-A6861E7ED658}" dt="2022-05-28T19:28:10.171" v="881" actId="1076"/>
          <ac:spMkLst>
            <pc:docMk/>
            <pc:sldMk cId="822569134" sldId="277"/>
            <ac:spMk id="4" creationId="{3F19BFA5-D0CA-4CF0-8499-504D956B6563}"/>
          </ac:spMkLst>
        </pc:spChg>
        <pc:spChg chg="mod">
          <ac:chgData name="Harish Kumar" userId="5b49b3fe093f41d2" providerId="LiveId" clId="{1E0E8602-4F59-42AF-AAE0-A6861E7ED658}" dt="2022-05-28T19:16:09.158" v="657" actId="20577"/>
          <ac:spMkLst>
            <pc:docMk/>
            <pc:sldMk cId="822569134" sldId="277"/>
            <ac:spMk id="11" creationId="{4E3F5479-058B-4FA8-92E9-18CAB8CDC5C5}"/>
          </ac:spMkLst>
        </pc:spChg>
        <pc:spChg chg="add del mod">
          <ac:chgData name="Harish Kumar" userId="5b49b3fe093f41d2" providerId="LiveId" clId="{1E0E8602-4F59-42AF-AAE0-A6861E7ED658}" dt="2022-05-28T19:29:40.540" v="888" actId="478"/>
          <ac:spMkLst>
            <pc:docMk/>
            <pc:sldMk cId="822569134" sldId="277"/>
            <ac:spMk id="41" creationId="{1DE2FE80-DC96-174B-4C51-D3B30079D046}"/>
          </ac:spMkLst>
        </pc:spChg>
        <pc:spChg chg="del">
          <ac:chgData name="Harish Kumar" userId="5b49b3fe093f41d2" providerId="LiveId" clId="{1E0E8602-4F59-42AF-AAE0-A6861E7ED658}" dt="2022-05-28T19:22:38.903" v="845" actId="478"/>
          <ac:spMkLst>
            <pc:docMk/>
            <pc:sldMk cId="822569134" sldId="277"/>
            <ac:spMk id="43" creationId="{0092C447-C8E1-4B12-B012-E6D21CBB1FBE}"/>
          </ac:spMkLst>
        </pc:spChg>
        <pc:spChg chg="add del">
          <ac:chgData name="Harish Kumar" userId="5b49b3fe093f41d2" providerId="LiveId" clId="{1E0E8602-4F59-42AF-AAE0-A6861E7ED658}" dt="2022-05-28T19:22:37.779" v="844" actId="478"/>
          <ac:spMkLst>
            <pc:docMk/>
            <pc:sldMk cId="822569134" sldId="277"/>
            <ac:spMk id="44" creationId="{7E139379-1914-4446-8D6D-984A47041A54}"/>
          </ac:spMkLst>
        </pc:spChg>
        <pc:spChg chg="add del mod">
          <ac:chgData name="Harish Kumar" userId="5b49b3fe093f41d2" providerId="LiveId" clId="{1E0E8602-4F59-42AF-AAE0-A6861E7ED658}" dt="2022-05-28T19:26:42.092" v="875" actId="478"/>
          <ac:spMkLst>
            <pc:docMk/>
            <pc:sldMk cId="822569134" sldId="277"/>
            <ac:spMk id="45" creationId="{F79B51BB-1B30-4ED8-B26D-21EE8BC675B2}"/>
          </ac:spMkLst>
        </pc:spChg>
        <pc:spChg chg="del mod">
          <ac:chgData name="Harish Kumar" userId="5b49b3fe093f41d2" providerId="LiveId" clId="{1E0E8602-4F59-42AF-AAE0-A6861E7ED658}" dt="2022-05-28T19:54:42.757" v="911" actId="478"/>
          <ac:spMkLst>
            <pc:docMk/>
            <pc:sldMk cId="822569134" sldId="277"/>
            <ac:spMk id="46" creationId="{89DA262E-0502-4E65-8ABA-E063880EAC4C}"/>
          </ac:spMkLst>
        </pc:spChg>
        <pc:spChg chg="del mod">
          <ac:chgData name="Harish Kumar" userId="5b49b3fe093f41d2" providerId="LiveId" clId="{1E0E8602-4F59-42AF-AAE0-A6861E7ED658}" dt="2022-05-28T19:21:42.254" v="831" actId="478"/>
          <ac:spMkLst>
            <pc:docMk/>
            <pc:sldMk cId="822569134" sldId="277"/>
            <ac:spMk id="47" creationId="{1751D31D-3535-411D-8BAC-95CCC90AB185}"/>
          </ac:spMkLst>
        </pc:spChg>
        <pc:spChg chg="del mod">
          <ac:chgData name="Harish Kumar" userId="5b49b3fe093f41d2" providerId="LiveId" clId="{1E0E8602-4F59-42AF-AAE0-A6861E7ED658}" dt="2022-05-28T19:21:47.092" v="834" actId="478"/>
          <ac:spMkLst>
            <pc:docMk/>
            <pc:sldMk cId="822569134" sldId="277"/>
            <ac:spMk id="48" creationId="{FA4D735A-8F75-4E2A-8F1A-CC303B0718BA}"/>
          </ac:spMkLst>
        </pc:spChg>
        <pc:spChg chg="del">
          <ac:chgData name="Harish Kumar" userId="5b49b3fe093f41d2" providerId="LiveId" clId="{1E0E8602-4F59-42AF-AAE0-A6861E7ED658}" dt="2022-05-28T19:21:58.742" v="839" actId="478"/>
          <ac:spMkLst>
            <pc:docMk/>
            <pc:sldMk cId="822569134" sldId="277"/>
            <ac:spMk id="49" creationId="{54AB9282-0505-49EB-AABF-998083225E3A}"/>
          </ac:spMkLst>
        </pc:spChg>
        <pc:spChg chg="del">
          <ac:chgData name="Harish Kumar" userId="5b49b3fe093f41d2" providerId="LiveId" clId="{1E0E8602-4F59-42AF-AAE0-A6861E7ED658}" dt="2022-05-28T19:22:05.991" v="842" actId="478"/>
          <ac:spMkLst>
            <pc:docMk/>
            <pc:sldMk cId="822569134" sldId="277"/>
            <ac:spMk id="50" creationId="{D668C4B5-BCEC-465A-ADA5-6A054B15F7A3}"/>
          </ac:spMkLst>
        </pc:spChg>
        <pc:spChg chg="mod">
          <ac:chgData name="Harish Kumar" userId="5b49b3fe093f41d2" providerId="LiveId" clId="{1E0E8602-4F59-42AF-AAE0-A6861E7ED658}" dt="2022-05-28T19:27:01.147" v="877" actId="1076"/>
          <ac:spMkLst>
            <pc:docMk/>
            <pc:sldMk cId="822569134" sldId="277"/>
            <ac:spMk id="51" creationId="{8AA18108-5B8B-4147-84A7-D30A16BEC4EA}"/>
          </ac:spMkLst>
        </pc:spChg>
        <pc:spChg chg="del">
          <ac:chgData name="Harish Kumar" userId="5b49b3fe093f41d2" providerId="LiveId" clId="{1E0E8602-4F59-42AF-AAE0-A6861E7ED658}" dt="2022-05-28T19:21:40.242" v="830" actId="478"/>
          <ac:spMkLst>
            <pc:docMk/>
            <pc:sldMk cId="822569134" sldId="277"/>
            <ac:spMk id="52" creationId="{A8534162-B6E2-4579-9DAD-AD8DE07459BC}"/>
          </ac:spMkLst>
        </pc:spChg>
        <pc:spChg chg="del">
          <ac:chgData name="Harish Kumar" userId="5b49b3fe093f41d2" providerId="LiveId" clId="{1E0E8602-4F59-42AF-AAE0-A6861E7ED658}" dt="2022-05-28T19:21:48.478" v="835" actId="478"/>
          <ac:spMkLst>
            <pc:docMk/>
            <pc:sldMk cId="822569134" sldId="277"/>
            <ac:spMk id="53" creationId="{E1535E1C-6EBC-45D8-BCE1-D5B947A61FB6}"/>
          </ac:spMkLst>
        </pc:spChg>
        <pc:spChg chg="del">
          <ac:chgData name="Harish Kumar" userId="5b49b3fe093f41d2" providerId="LiveId" clId="{1E0E8602-4F59-42AF-AAE0-A6861E7ED658}" dt="2022-05-28T19:22:01.405" v="840" actId="478"/>
          <ac:spMkLst>
            <pc:docMk/>
            <pc:sldMk cId="822569134" sldId="277"/>
            <ac:spMk id="54" creationId="{28FF18A5-7B4E-4493-B38D-E732E033F82F}"/>
          </ac:spMkLst>
        </pc:spChg>
        <pc:spChg chg="del">
          <ac:chgData name="Harish Kumar" userId="5b49b3fe093f41d2" providerId="LiveId" clId="{1E0E8602-4F59-42AF-AAE0-A6861E7ED658}" dt="2022-05-28T19:22:08.128" v="843" actId="478"/>
          <ac:spMkLst>
            <pc:docMk/>
            <pc:sldMk cId="822569134" sldId="277"/>
            <ac:spMk id="55" creationId="{5BCD242F-9A97-473E-8E17-3F6C3C75CE68}"/>
          </ac:spMkLst>
        </pc:spChg>
        <pc:spChg chg="del mod">
          <ac:chgData name="Harish Kumar" userId="5b49b3fe093f41d2" providerId="LiveId" clId="{1E0E8602-4F59-42AF-AAE0-A6861E7ED658}" dt="2022-05-28T19:27:03.154" v="878" actId="478"/>
          <ac:spMkLst>
            <pc:docMk/>
            <pc:sldMk cId="822569134" sldId="277"/>
            <ac:spMk id="56" creationId="{DEC447B3-FDD1-438D-A671-84CC56DF3DFC}"/>
          </ac:spMkLst>
        </pc:spChg>
        <pc:spChg chg="del">
          <ac:chgData name="Harish Kumar" userId="5b49b3fe093f41d2" providerId="LiveId" clId="{1E0E8602-4F59-42AF-AAE0-A6861E7ED658}" dt="2022-05-28T19:21:33.880" v="828" actId="478"/>
          <ac:spMkLst>
            <pc:docMk/>
            <pc:sldMk cId="822569134" sldId="277"/>
            <ac:spMk id="57" creationId="{C131659B-1A41-4821-9349-1E69BBBB560E}"/>
          </ac:spMkLst>
        </pc:spChg>
        <pc:spChg chg="del">
          <ac:chgData name="Harish Kumar" userId="5b49b3fe093f41d2" providerId="LiveId" clId="{1E0E8602-4F59-42AF-AAE0-A6861E7ED658}" dt="2022-05-28T19:22:04.155" v="841" actId="478"/>
          <ac:spMkLst>
            <pc:docMk/>
            <pc:sldMk cId="822569134" sldId="277"/>
            <ac:spMk id="72" creationId="{4C935A16-4F4C-4B17-B911-F1D554A088A8}"/>
          </ac:spMkLst>
        </pc:spChg>
        <pc:grpChg chg="del">
          <ac:chgData name="Harish Kumar" userId="5b49b3fe093f41d2" providerId="LiveId" clId="{1E0E8602-4F59-42AF-AAE0-A6861E7ED658}" dt="2022-05-28T19:21:43.666" v="832" actId="478"/>
          <ac:grpSpMkLst>
            <pc:docMk/>
            <pc:sldMk cId="822569134" sldId="277"/>
            <ac:grpSpMk id="58" creationId="{8FB81822-E09C-4A9F-BCD2-4BB20E38DA03}"/>
          </ac:grpSpMkLst>
        </pc:grpChg>
        <pc:grpChg chg="del">
          <ac:chgData name="Harish Kumar" userId="5b49b3fe093f41d2" providerId="LiveId" clId="{1E0E8602-4F59-42AF-AAE0-A6861E7ED658}" dt="2022-05-28T19:21:49.792" v="836" actId="478"/>
          <ac:grpSpMkLst>
            <pc:docMk/>
            <pc:sldMk cId="822569134" sldId="277"/>
            <ac:grpSpMk id="67" creationId="{201B668C-AA5F-454E-8E64-CEA32A839FB8}"/>
          </ac:grpSpMkLst>
        </pc:grpChg>
        <pc:graphicFrameChg chg="add del mod">
          <ac:chgData name="Harish Kumar" userId="5b49b3fe093f41d2" providerId="LiveId" clId="{1E0E8602-4F59-42AF-AAE0-A6861E7ED658}" dt="2022-05-28T19:52:05.039" v="897" actId="478"/>
          <ac:graphicFrameMkLst>
            <pc:docMk/>
            <pc:sldMk cId="822569134" sldId="277"/>
            <ac:graphicFrameMk id="42" creationId="{F84D1EF4-EE78-4802-A3BD-BC235B6EA67E}"/>
          </ac:graphicFrameMkLst>
        </pc:graphicFrameChg>
        <pc:graphicFrameChg chg="add mod">
          <ac:chgData name="Harish Kumar" userId="5b49b3fe093f41d2" providerId="LiveId" clId="{1E0E8602-4F59-42AF-AAE0-A6861E7ED658}" dt="2022-05-28T19:59:06.914" v="934" actId="14100"/>
          <ac:graphicFrameMkLst>
            <pc:docMk/>
            <pc:sldMk cId="822569134" sldId="277"/>
            <ac:graphicFrameMk id="73" creationId="{D880B6C4-E395-4CDF-BABC-E9AEFF9EFDAC}"/>
          </ac:graphicFrameMkLst>
        </pc:graphicFrameChg>
        <pc:graphicFrameChg chg="add mod">
          <ac:chgData name="Harish Kumar" userId="5b49b3fe093f41d2" providerId="LiveId" clId="{1E0E8602-4F59-42AF-AAE0-A6861E7ED658}" dt="2022-05-28T19:59:50.259" v="939" actId="14100"/>
          <ac:graphicFrameMkLst>
            <pc:docMk/>
            <pc:sldMk cId="822569134" sldId="277"/>
            <ac:graphicFrameMk id="74" creationId="{6A232945-3D70-40F2-89F4-C51E152B56D1}"/>
          </ac:graphicFrameMkLst>
        </pc:graphicFrameChg>
        <pc:graphicFrameChg chg="add mod">
          <ac:chgData name="Harish Kumar" userId="5b49b3fe093f41d2" providerId="LiveId" clId="{1E0E8602-4F59-42AF-AAE0-A6861E7ED658}" dt="2022-05-28T20:00:09.405" v="944" actId="20577"/>
          <ac:graphicFrameMkLst>
            <pc:docMk/>
            <pc:sldMk cId="822569134" sldId="277"/>
            <ac:graphicFrameMk id="75" creationId="{C7E843D0-8650-488D-9030-3817F874E46F}"/>
          </ac:graphicFrameMkLst>
        </pc:graphicFrameChg>
        <pc:graphicFrameChg chg="add mod">
          <ac:chgData name="Harish Kumar" userId="5b49b3fe093f41d2" providerId="LiveId" clId="{1E0E8602-4F59-42AF-AAE0-A6861E7ED658}" dt="2022-05-28T20:01:22.571" v="953" actId="14100"/>
          <ac:graphicFrameMkLst>
            <pc:docMk/>
            <pc:sldMk cId="822569134" sldId="277"/>
            <ac:graphicFrameMk id="76" creationId="{49E55FC3-FEA0-4D61-8998-5E8C32C2E69D}"/>
          </ac:graphicFrameMkLst>
        </pc:graphicFrameChg>
        <pc:cxnChg chg="mod">
          <ac:chgData name="Harish Kumar" userId="5b49b3fe093f41d2" providerId="LiveId" clId="{1E0E8602-4F59-42AF-AAE0-A6861E7ED658}" dt="2022-05-28T19:11:06.212" v="608" actId="14100"/>
          <ac:cxnSpMkLst>
            <pc:docMk/>
            <pc:sldMk cId="822569134" sldId="277"/>
            <ac:cxnSpMk id="8" creationId="{D0986099-F5F2-4E8B-BE17-81194861A00C}"/>
          </ac:cxnSpMkLst>
        </pc:cxnChg>
        <pc:cxnChg chg="mod">
          <ac:chgData name="Harish Kumar" userId="5b49b3fe093f41d2" providerId="LiveId" clId="{1E0E8602-4F59-42AF-AAE0-A6861E7ED658}" dt="2022-05-28T19:10:58.023" v="606" actId="14100"/>
          <ac:cxnSpMkLst>
            <pc:docMk/>
            <pc:sldMk cId="822569134" sldId="277"/>
            <ac:cxnSpMk id="14" creationId="{83E690F4-843A-47A5-8620-4FB01C0D8E68}"/>
          </ac:cxnSpMkLst>
        </pc:cxnChg>
      </pc:sldChg>
      <pc:sldChg chg="addSp delSp modSp mod">
        <pc:chgData name="Harish Kumar" userId="5b49b3fe093f41d2" providerId="LiveId" clId="{1E0E8602-4F59-42AF-AAE0-A6861E7ED658}" dt="2022-05-28T20:39:02.207" v="2229" actId="20577"/>
        <pc:sldMkLst>
          <pc:docMk/>
          <pc:sldMk cId="843768125" sldId="278"/>
        </pc:sldMkLst>
        <pc:spChg chg="del">
          <ac:chgData name="Harish Kumar" userId="5b49b3fe093f41d2" providerId="LiveId" clId="{1E0E8602-4F59-42AF-AAE0-A6861E7ED658}" dt="2022-05-28T19:11:52.358" v="611" actId="478"/>
          <ac:spMkLst>
            <pc:docMk/>
            <pc:sldMk cId="843768125" sldId="278"/>
            <ac:spMk id="3" creationId="{9F23A462-D581-4451-A275-D8FA412E142C}"/>
          </ac:spMkLst>
        </pc:spChg>
        <pc:spChg chg="mod">
          <ac:chgData name="Harish Kumar" userId="5b49b3fe093f41d2" providerId="LiveId" clId="{1E0E8602-4F59-42AF-AAE0-A6861E7ED658}" dt="2022-05-28T19:16:25.618" v="672" actId="20577"/>
          <ac:spMkLst>
            <pc:docMk/>
            <pc:sldMk cId="843768125" sldId="278"/>
            <ac:spMk id="11" creationId="{4E3F5479-058B-4FA8-92E9-18CAB8CDC5C5}"/>
          </ac:spMkLst>
        </pc:spChg>
        <pc:spChg chg="add del mod">
          <ac:chgData name="Harish Kumar" userId="5b49b3fe093f41d2" providerId="LiveId" clId="{1E0E8602-4F59-42AF-AAE0-A6861E7ED658}" dt="2022-05-28T19:26:04.790" v="869" actId="478"/>
          <ac:spMkLst>
            <pc:docMk/>
            <pc:sldMk cId="843768125" sldId="278"/>
            <ac:spMk id="32" creationId="{2F70BCAB-464D-5E1A-1DD7-CC2899102F93}"/>
          </ac:spMkLst>
        </pc:spChg>
        <pc:spChg chg="add mod">
          <ac:chgData name="Harish Kumar" userId="5b49b3fe093f41d2" providerId="LiveId" clId="{1E0E8602-4F59-42AF-AAE0-A6861E7ED658}" dt="2022-05-28T20:30:19.651" v="1688" actId="14100"/>
          <ac:spMkLst>
            <pc:docMk/>
            <pc:sldMk cId="843768125" sldId="278"/>
            <ac:spMk id="33" creationId="{E48870E5-5587-F8A4-8198-0E12B34FFB26}"/>
          </ac:spMkLst>
        </pc:spChg>
        <pc:spChg chg="add mod">
          <ac:chgData name="Harish Kumar" userId="5b49b3fe093f41d2" providerId="LiveId" clId="{1E0E8602-4F59-42AF-AAE0-A6861E7ED658}" dt="2022-05-28T20:31:46.181" v="1700" actId="1076"/>
          <ac:spMkLst>
            <pc:docMk/>
            <pc:sldMk cId="843768125" sldId="278"/>
            <ac:spMk id="36" creationId="{B2FC7FE1-AB23-BB4E-3C61-90A2A2BC3009}"/>
          </ac:spMkLst>
        </pc:spChg>
        <pc:spChg chg="add mod">
          <ac:chgData name="Harish Kumar" userId="5b49b3fe093f41d2" providerId="LiveId" clId="{1E0E8602-4F59-42AF-AAE0-A6861E7ED658}" dt="2022-05-28T20:39:02.207" v="2229" actId="20577"/>
          <ac:spMkLst>
            <pc:docMk/>
            <pc:sldMk cId="843768125" sldId="278"/>
            <ac:spMk id="37" creationId="{29D66A53-33E0-B3FD-94FE-5665479E4CA3}"/>
          </ac:spMkLst>
        </pc:spChg>
        <pc:spChg chg="del">
          <ac:chgData name="Harish Kumar" userId="5b49b3fe093f41d2" providerId="LiveId" clId="{1E0E8602-4F59-42AF-AAE0-A6861E7ED658}" dt="2022-05-28T19:11:52.358" v="611" actId="478"/>
          <ac:spMkLst>
            <pc:docMk/>
            <pc:sldMk cId="843768125" sldId="278"/>
            <ac:spMk id="41" creationId="{3FAD125B-9A3B-49A4-B9EC-C8A6D3CF9CBF}"/>
          </ac:spMkLst>
        </pc:spChg>
        <pc:spChg chg="del">
          <ac:chgData name="Harish Kumar" userId="5b49b3fe093f41d2" providerId="LiveId" clId="{1E0E8602-4F59-42AF-AAE0-A6861E7ED658}" dt="2022-05-28T19:11:52.358" v="611" actId="478"/>
          <ac:spMkLst>
            <pc:docMk/>
            <pc:sldMk cId="843768125" sldId="278"/>
            <ac:spMk id="42" creationId="{233E4AB5-6FC1-4454-9421-850EF5A4ADF3}"/>
          </ac:spMkLst>
        </pc:spChg>
        <pc:spChg chg="del">
          <ac:chgData name="Harish Kumar" userId="5b49b3fe093f41d2" providerId="LiveId" clId="{1E0E8602-4F59-42AF-AAE0-A6861E7ED658}" dt="2022-05-28T19:11:52.358" v="611" actId="478"/>
          <ac:spMkLst>
            <pc:docMk/>
            <pc:sldMk cId="843768125" sldId="278"/>
            <ac:spMk id="73" creationId="{40123448-0B37-4226-B26C-A3081E6142FF}"/>
          </ac:spMkLst>
        </pc:spChg>
        <pc:spChg chg="del">
          <ac:chgData name="Harish Kumar" userId="5b49b3fe093f41d2" providerId="LiveId" clId="{1E0E8602-4F59-42AF-AAE0-A6861E7ED658}" dt="2022-05-28T19:11:52.358" v="611" actId="478"/>
          <ac:spMkLst>
            <pc:docMk/>
            <pc:sldMk cId="843768125" sldId="278"/>
            <ac:spMk id="75" creationId="{355211EE-8286-42CD-A4AF-EDD1186B28A3}"/>
          </ac:spMkLst>
        </pc:spChg>
        <pc:spChg chg="del">
          <ac:chgData name="Harish Kumar" userId="5b49b3fe093f41d2" providerId="LiveId" clId="{1E0E8602-4F59-42AF-AAE0-A6861E7ED658}" dt="2022-05-28T19:12:09.007" v="617" actId="478"/>
          <ac:spMkLst>
            <pc:docMk/>
            <pc:sldMk cId="843768125" sldId="278"/>
            <ac:spMk id="76" creationId="{D3287700-63E7-4098-B825-B123C11134C1}"/>
          </ac:spMkLst>
        </pc:spChg>
        <pc:spChg chg="del">
          <ac:chgData name="Harish Kumar" userId="5b49b3fe093f41d2" providerId="LiveId" clId="{1E0E8602-4F59-42AF-AAE0-A6861E7ED658}" dt="2022-05-28T19:11:52.358" v="611" actId="478"/>
          <ac:spMkLst>
            <pc:docMk/>
            <pc:sldMk cId="843768125" sldId="278"/>
            <ac:spMk id="77" creationId="{69943F00-C6CB-4F10-A02B-801F37984D43}"/>
          </ac:spMkLst>
        </pc:spChg>
        <pc:spChg chg="del">
          <ac:chgData name="Harish Kumar" userId="5b49b3fe093f41d2" providerId="LiveId" clId="{1E0E8602-4F59-42AF-AAE0-A6861E7ED658}" dt="2022-05-28T19:11:52.358" v="611" actId="478"/>
          <ac:spMkLst>
            <pc:docMk/>
            <pc:sldMk cId="843768125" sldId="278"/>
            <ac:spMk id="80" creationId="{6BEBF752-C33D-4EC4-8210-F7B1D3A10097}"/>
          </ac:spMkLst>
        </pc:spChg>
        <pc:spChg chg="del">
          <ac:chgData name="Harish Kumar" userId="5b49b3fe093f41d2" providerId="LiveId" clId="{1E0E8602-4F59-42AF-AAE0-A6861E7ED658}" dt="2022-05-28T19:11:52.358" v="611" actId="478"/>
          <ac:spMkLst>
            <pc:docMk/>
            <pc:sldMk cId="843768125" sldId="278"/>
            <ac:spMk id="81" creationId="{D4EC02E4-F054-4111-9038-AE0BDA4C8060}"/>
          </ac:spMkLst>
        </pc:spChg>
        <pc:spChg chg="del">
          <ac:chgData name="Harish Kumar" userId="5b49b3fe093f41d2" providerId="LiveId" clId="{1E0E8602-4F59-42AF-AAE0-A6861E7ED658}" dt="2022-05-28T19:11:52.358" v="611" actId="478"/>
          <ac:spMkLst>
            <pc:docMk/>
            <pc:sldMk cId="843768125" sldId="278"/>
            <ac:spMk id="82" creationId="{9771041D-83B6-4693-BC25-25AABB3CE3BF}"/>
          </ac:spMkLst>
        </pc:spChg>
        <pc:spChg chg="del">
          <ac:chgData name="Harish Kumar" userId="5b49b3fe093f41d2" providerId="LiveId" clId="{1E0E8602-4F59-42AF-AAE0-A6861E7ED658}" dt="2022-05-28T19:11:52.358" v="611" actId="478"/>
          <ac:spMkLst>
            <pc:docMk/>
            <pc:sldMk cId="843768125" sldId="278"/>
            <ac:spMk id="83" creationId="{9F6EE26A-3174-49AD-900E-08C045755F3C}"/>
          </ac:spMkLst>
        </pc:spChg>
        <pc:spChg chg="del">
          <ac:chgData name="Harish Kumar" userId="5b49b3fe093f41d2" providerId="LiveId" clId="{1E0E8602-4F59-42AF-AAE0-A6861E7ED658}" dt="2022-05-28T19:11:52.358" v="611" actId="478"/>
          <ac:spMkLst>
            <pc:docMk/>
            <pc:sldMk cId="843768125" sldId="278"/>
            <ac:spMk id="84" creationId="{3B69453F-B845-4467-8C29-7A6677641EC0}"/>
          </ac:spMkLst>
        </pc:spChg>
        <pc:spChg chg="del">
          <ac:chgData name="Harish Kumar" userId="5b49b3fe093f41d2" providerId="LiveId" clId="{1E0E8602-4F59-42AF-AAE0-A6861E7ED658}" dt="2022-05-28T19:11:52.358" v="611" actId="478"/>
          <ac:spMkLst>
            <pc:docMk/>
            <pc:sldMk cId="843768125" sldId="278"/>
            <ac:spMk id="85" creationId="{C7CFAFBF-6B2A-49A8-ADCE-FD94A08C87B3}"/>
          </ac:spMkLst>
        </pc:spChg>
        <pc:spChg chg="del">
          <ac:chgData name="Harish Kumar" userId="5b49b3fe093f41d2" providerId="LiveId" clId="{1E0E8602-4F59-42AF-AAE0-A6861E7ED658}" dt="2022-05-28T19:11:52.358" v="611" actId="478"/>
          <ac:spMkLst>
            <pc:docMk/>
            <pc:sldMk cId="843768125" sldId="278"/>
            <ac:spMk id="86" creationId="{6B499F5E-706B-4272-818B-C87149038662}"/>
          </ac:spMkLst>
        </pc:spChg>
        <pc:spChg chg="del">
          <ac:chgData name="Harish Kumar" userId="5b49b3fe093f41d2" providerId="LiveId" clId="{1E0E8602-4F59-42AF-AAE0-A6861E7ED658}" dt="2022-05-28T19:12:07.170" v="616" actId="478"/>
          <ac:spMkLst>
            <pc:docMk/>
            <pc:sldMk cId="843768125" sldId="278"/>
            <ac:spMk id="87" creationId="{D927301F-4FAD-47A6-987B-1D9C411B7CC1}"/>
          </ac:spMkLst>
        </pc:spChg>
        <pc:spChg chg="del">
          <ac:chgData name="Harish Kumar" userId="5b49b3fe093f41d2" providerId="LiveId" clId="{1E0E8602-4F59-42AF-AAE0-A6861E7ED658}" dt="2022-05-28T19:12:04.445" v="615" actId="478"/>
          <ac:spMkLst>
            <pc:docMk/>
            <pc:sldMk cId="843768125" sldId="278"/>
            <ac:spMk id="88" creationId="{481D58D3-87D7-4D40-B59F-7F751F117F96}"/>
          </ac:spMkLst>
        </pc:spChg>
        <pc:spChg chg="del mod">
          <ac:chgData name="Harish Kumar" userId="5b49b3fe093f41d2" providerId="LiveId" clId="{1E0E8602-4F59-42AF-AAE0-A6861E7ED658}" dt="2022-05-28T19:12:01.795" v="614" actId="478"/>
          <ac:spMkLst>
            <pc:docMk/>
            <pc:sldMk cId="843768125" sldId="278"/>
            <ac:spMk id="89" creationId="{AAC2972F-490F-4F2F-8A08-930B8C850374}"/>
          </ac:spMkLst>
        </pc:spChg>
        <pc:spChg chg="del">
          <ac:chgData name="Harish Kumar" userId="5b49b3fe093f41d2" providerId="LiveId" clId="{1E0E8602-4F59-42AF-AAE0-A6861E7ED658}" dt="2022-05-28T19:11:52.358" v="611" actId="478"/>
          <ac:spMkLst>
            <pc:docMk/>
            <pc:sldMk cId="843768125" sldId="278"/>
            <ac:spMk id="90" creationId="{79B46693-ED1F-429F-9B11-2794939E3B99}"/>
          </ac:spMkLst>
        </pc:spChg>
        <pc:spChg chg="del">
          <ac:chgData name="Harish Kumar" userId="5b49b3fe093f41d2" providerId="LiveId" clId="{1E0E8602-4F59-42AF-AAE0-A6861E7ED658}" dt="2022-05-28T19:11:52.358" v="611" actId="478"/>
          <ac:spMkLst>
            <pc:docMk/>
            <pc:sldMk cId="843768125" sldId="278"/>
            <ac:spMk id="91" creationId="{0F8D1DEA-0363-4C10-925D-1D68E14CCEF4}"/>
          </ac:spMkLst>
        </pc:spChg>
        <pc:spChg chg="del">
          <ac:chgData name="Harish Kumar" userId="5b49b3fe093f41d2" providerId="LiveId" clId="{1E0E8602-4F59-42AF-AAE0-A6861E7ED658}" dt="2022-05-28T19:12:12.944" v="618" actId="478"/>
          <ac:spMkLst>
            <pc:docMk/>
            <pc:sldMk cId="843768125" sldId="278"/>
            <ac:spMk id="92" creationId="{A69BDC62-882D-49FD-B60A-05F493B04723}"/>
          </ac:spMkLst>
        </pc:spChg>
        <pc:spChg chg="del">
          <ac:chgData name="Harish Kumar" userId="5b49b3fe093f41d2" providerId="LiveId" clId="{1E0E8602-4F59-42AF-AAE0-A6861E7ED658}" dt="2022-05-28T19:12:15.832" v="619" actId="478"/>
          <ac:spMkLst>
            <pc:docMk/>
            <pc:sldMk cId="843768125" sldId="278"/>
            <ac:spMk id="93" creationId="{FC109BEC-95E0-4EA0-B65C-A8353481F394}"/>
          </ac:spMkLst>
        </pc:spChg>
        <pc:graphicFrameChg chg="add mod">
          <ac:chgData name="Harish Kumar" userId="5b49b3fe093f41d2" providerId="LiveId" clId="{1E0E8602-4F59-42AF-AAE0-A6861E7ED658}" dt="2022-05-28T20:31:04.195" v="1697" actId="1076"/>
          <ac:graphicFrameMkLst>
            <pc:docMk/>
            <pc:sldMk cId="843768125" sldId="278"/>
            <ac:graphicFrameMk id="34" creationId="{0471D202-2FF2-4ED1-B24E-DD7FF860AC86}"/>
          </ac:graphicFrameMkLst>
        </pc:graphicFrameChg>
        <pc:graphicFrameChg chg="add mod">
          <ac:chgData name="Harish Kumar" userId="5b49b3fe093f41d2" providerId="LiveId" clId="{1E0E8602-4F59-42AF-AAE0-A6861E7ED658}" dt="2022-05-28T20:31:07.107" v="1698" actId="1076"/>
          <ac:graphicFrameMkLst>
            <pc:docMk/>
            <pc:sldMk cId="843768125" sldId="278"/>
            <ac:graphicFrameMk id="35" creationId="{FE8E2E9C-1BD0-4A90-9581-3F623C1A0197}"/>
          </ac:graphicFrameMkLst>
        </pc:graphicFrameChg>
        <pc:cxnChg chg="del mod">
          <ac:chgData name="Harish Kumar" userId="5b49b3fe093f41d2" providerId="LiveId" clId="{1E0E8602-4F59-42AF-AAE0-A6861E7ED658}" dt="2022-05-28T19:11:52.358" v="611" actId="478"/>
          <ac:cxnSpMkLst>
            <pc:docMk/>
            <pc:sldMk cId="843768125" sldId="278"/>
            <ac:cxnSpMk id="10" creationId="{78C71AAC-D0D2-4BBF-B302-54163A284EC6}"/>
          </ac:cxnSpMkLst>
        </pc:cxnChg>
        <pc:cxnChg chg="del mod">
          <ac:chgData name="Harish Kumar" userId="5b49b3fe093f41d2" providerId="LiveId" clId="{1E0E8602-4F59-42AF-AAE0-A6861E7ED658}" dt="2022-05-28T19:11:52.358" v="611" actId="478"/>
          <ac:cxnSpMkLst>
            <pc:docMk/>
            <pc:sldMk cId="843768125" sldId="278"/>
            <ac:cxnSpMk id="13" creationId="{331AB5AC-284A-472B-B8E5-2F198F4E96D7}"/>
          </ac:cxnSpMkLst>
        </pc:cxnChg>
        <pc:cxnChg chg="del mod">
          <ac:chgData name="Harish Kumar" userId="5b49b3fe093f41d2" providerId="LiveId" clId="{1E0E8602-4F59-42AF-AAE0-A6861E7ED658}" dt="2022-05-28T19:11:52.358" v="611" actId="478"/>
          <ac:cxnSpMkLst>
            <pc:docMk/>
            <pc:sldMk cId="843768125" sldId="278"/>
            <ac:cxnSpMk id="21" creationId="{4741AA56-D9ED-492E-8385-5CB8274B1286}"/>
          </ac:cxnSpMkLst>
        </pc:cxnChg>
        <pc:cxnChg chg="del mod">
          <ac:chgData name="Harish Kumar" userId="5b49b3fe093f41d2" providerId="LiveId" clId="{1E0E8602-4F59-42AF-AAE0-A6861E7ED658}" dt="2022-05-28T19:11:52.358" v="611" actId="478"/>
          <ac:cxnSpMkLst>
            <pc:docMk/>
            <pc:sldMk cId="843768125" sldId="278"/>
            <ac:cxnSpMk id="78" creationId="{91394D4E-BC7A-418D-B233-6C374456AEAE}"/>
          </ac:cxnSpMkLst>
        </pc:cxnChg>
        <pc:cxnChg chg="del mod">
          <ac:chgData name="Harish Kumar" userId="5b49b3fe093f41d2" providerId="LiveId" clId="{1E0E8602-4F59-42AF-AAE0-A6861E7ED658}" dt="2022-05-28T19:11:52.358" v="611" actId="478"/>
          <ac:cxnSpMkLst>
            <pc:docMk/>
            <pc:sldMk cId="843768125" sldId="278"/>
            <ac:cxnSpMk id="79" creationId="{61AAA85B-D8C7-43BE-844A-625265015123}"/>
          </ac:cxnSpMkLst>
        </pc:cxnChg>
      </pc:sldChg>
      <pc:sldChg chg="addSp delSp modSp mod">
        <pc:chgData name="Harish Kumar" userId="5b49b3fe093f41d2" providerId="LiveId" clId="{1E0E8602-4F59-42AF-AAE0-A6861E7ED658}" dt="2022-05-28T20:57:28.588" v="2580" actId="1076"/>
        <pc:sldMkLst>
          <pc:docMk/>
          <pc:sldMk cId="1212140928" sldId="279"/>
        </pc:sldMkLst>
        <pc:spChg chg="del">
          <ac:chgData name="Harish Kumar" userId="5b49b3fe093f41d2" providerId="LiveId" clId="{1E0E8602-4F59-42AF-AAE0-A6861E7ED658}" dt="2022-05-28T19:12:43.546" v="620" actId="478"/>
          <ac:spMkLst>
            <pc:docMk/>
            <pc:sldMk cId="1212140928" sldId="279"/>
            <ac:spMk id="9" creationId="{F4673A57-8C07-453C-8611-1D99E8CDE141}"/>
          </ac:spMkLst>
        </pc:spChg>
        <pc:spChg chg="mod">
          <ac:chgData name="Harish Kumar" userId="5b49b3fe093f41d2" providerId="LiveId" clId="{1E0E8602-4F59-42AF-AAE0-A6861E7ED658}" dt="2022-05-28T19:16:54.956" v="698" actId="20577"/>
          <ac:spMkLst>
            <pc:docMk/>
            <pc:sldMk cId="1212140928" sldId="279"/>
            <ac:spMk id="11" creationId="{4E3F5479-058B-4FA8-92E9-18CAB8CDC5C5}"/>
          </ac:spMkLst>
        </pc:spChg>
        <pc:spChg chg="add mod">
          <ac:chgData name="Harish Kumar" userId="5b49b3fe093f41d2" providerId="LiveId" clId="{1E0E8602-4F59-42AF-AAE0-A6861E7ED658}" dt="2022-05-28T20:42:27.076" v="2243" actId="14100"/>
          <ac:spMkLst>
            <pc:docMk/>
            <pc:sldMk cId="1212140928" sldId="279"/>
            <ac:spMk id="22" creationId="{93A7E209-5128-E644-6571-2D8EB35E299D}"/>
          </ac:spMkLst>
        </pc:spChg>
        <pc:spChg chg="add mod">
          <ac:chgData name="Harish Kumar" userId="5b49b3fe093f41d2" providerId="LiveId" clId="{1E0E8602-4F59-42AF-AAE0-A6861E7ED658}" dt="2022-05-28T20:57:28.588" v="2580" actId="1076"/>
          <ac:spMkLst>
            <pc:docMk/>
            <pc:sldMk cId="1212140928" sldId="279"/>
            <ac:spMk id="26" creationId="{9B1E628C-F5BC-E575-E6E8-491974F13889}"/>
          </ac:spMkLst>
        </pc:spChg>
        <pc:spChg chg="add mod">
          <ac:chgData name="Harish Kumar" userId="5b49b3fe093f41d2" providerId="LiveId" clId="{1E0E8602-4F59-42AF-AAE0-A6861E7ED658}" dt="2022-05-28T20:57:22.579" v="2579" actId="1076"/>
          <ac:spMkLst>
            <pc:docMk/>
            <pc:sldMk cId="1212140928" sldId="279"/>
            <ac:spMk id="27" creationId="{7FC8504A-13C4-ACDB-C7F6-A2F8BEEFE279}"/>
          </ac:spMkLst>
        </pc:spChg>
        <pc:spChg chg="del">
          <ac:chgData name="Harish Kumar" userId="5b49b3fe093f41d2" providerId="LiveId" clId="{1E0E8602-4F59-42AF-AAE0-A6861E7ED658}" dt="2022-05-28T19:13:23.082" v="630" actId="478"/>
          <ac:spMkLst>
            <pc:docMk/>
            <pc:sldMk cId="1212140928" sldId="279"/>
            <ac:spMk id="43" creationId="{51613421-44EB-4EA7-89AE-D8972D473414}"/>
          </ac:spMkLst>
        </pc:spChg>
        <pc:spChg chg="del">
          <ac:chgData name="Harish Kumar" userId="5b49b3fe093f41d2" providerId="LiveId" clId="{1E0E8602-4F59-42AF-AAE0-A6861E7ED658}" dt="2022-05-28T19:13:24.819" v="631" actId="478"/>
          <ac:spMkLst>
            <pc:docMk/>
            <pc:sldMk cId="1212140928" sldId="279"/>
            <ac:spMk id="44" creationId="{71E47AC8-8358-4724-91F8-0D1B21FC5F47}"/>
          </ac:spMkLst>
        </pc:spChg>
        <pc:spChg chg="del">
          <ac:chgData name="Harish Kumar" userId="5b49b3fe093f41d2" providerId="LiveId" clId="{1E0E8602-4F59-42AF-AAE0-A6861E7ED658}" dt="2022-05-28T19:13:05.419" v="622" actId="478"/>
          <ac:spMkLst>
            <pc:docMk/>
            <pc:sldMk cId="1212140928" sldId="279"/>
            <ac:spMk id="45" creationId="{69F7E025-DDEC-4748-AAE9-9FA2A4BF1E49}"/>
          </ac:spMkLst>
        </pc:spChg>
        <pc:spChg chg="del">
          <ac:chgData name="Harish Kumar" userId="5b49b3fe093f41d2" providerId="LiveId" clId="{1E0E8602-4F59-42AF-AAE0-A6861E7ED658}" dt="2022-05-28T19:13:26.669" v="632" actId="478"/>
          <ac:spMkLst>
            <pc:docMk/>
            <pc:sldMk cId="1212140928" sldId="279"/>
            <ac:spMk id="46" creationId="{84176128-6116-4C3C-9CC3-394E6E116762}"/>
          </ac:spMkLst>
        </pc:spChg>
        <pc:spChg chg="del">
          <ac:chgData name="Harish Kumar" userId="5b49b3fe093f41d2" providerId="LiveId" clId="{1E0E8602-4F59-42AF-AAE0-A6861E7ED658}" dt="2022-05-28T19:13:29.093" v="633" actId="478"/>
          <ac:spMkLst>
            <pc:docMk/>
            <pc:sldMk cId="1212140928" sldId="279"/>
            <ac:spMk id="47" creationId="{839BCDE9-6CF8-45EE-BFA1-6E32ED5C240E}"/>
          </ac:spMkLst>
        </pc:spChg>
        <pc:spChg chg="del">
          <ac:chgData name="Harish Kumar" userId="5b49b3fe093f41d2" providerId="LiveId" clId="{1E0E8602-4F59-42AF-AAE0-A6861E7ED658}" dt="2022-05-28T19:13:08.757" v="623" actId="478"/>
          <ac:spMkLst>
            <pc:docMk/>
            <pc:sldMk cId="1212140928" sldId="279"/>
            <ac:spMk id="48" creationId="{7DDB637A-4822-4FE9-8AEA-11DEA7859049}"/>
          </ac:spMkLst>
        </pc:spChg>
        <pc:spChg chg="del mod">
          <ac:chgData name="Harish Kumar" userId="5b49b3fe093f41d2" providerId="LiveId" clId="{1E0E8602-4F59-42AF-AAE0-A6861E7ED658}" dt="2022-05-28T19:13:16.857" v="627" actId="478"/>
          <ac:spMkLst>
            <pc:docMk/>
            <pc:sldMk cId="1212140928" sldId="279"/>
            <ac:spMk id="49" creationId="{7FA68D61-8BDC-4C14-9F0D-CF0C946CD30A}"/>
          </ac:spMkLst>
        </pc:spChg>
        <pc:spChg chg="del">
          <ac:chgData name="Harish Kumar" userId="5b49b3fe093f41d2" providerId="LiveId" clId="{1E0E8602-4F59-42AF-AAE0-A6861E7ED658}" dt="2022-05-28T19:13:13.344" v="625" actId="478"/>
          <ac:spMkLst>
            <pc:docMk/>
            <pc:sldMk cId="1212140928" sldId="279"/>
            <ac:spMk id="50" creationId="{B164A1DA-19AA-4A0C-9ED2-92A9346B807A}"/>
          </ac:spMkLst>
        </pc:spChg>
        <pc:spChg chg="del">
          <ac:chgData name="Harish Kumar" userId="5b49b3fe093f41d2" providerId="LiveId" clId="{1E0E8602-4F59-42AF-AAE0-A6861E7ED658}" dt="2022-05-28T19:13:11.758" v="624" actId="478"/>
          <ac:spMkLst>
            <pc:docMk/>
            <pc:sldMk cId="1212140928" sldId="279"/>
            <ac:spMk id="51" creationId="{FA4B18CA-09B5-4584-8D25-60B58EF68413}"/>
          </ac:spMkLst>
        </pc:spChg>
        <pc:graphicFrameChg chg="del mod">
          <ac:chgData name="Harish Kumar" userId="5b49b3fe093f41d2" providerId="LiveId" clId="{1E0E8602-4F59-42AF-AAE0-A6861E7ED658}" dt="2022-05-28T19:13:52.599" v="635" actId="21"/>
          <ac:graphicFrameMkLst>
            <pc:docMk/>
            <pc:sldMk cId="1212140928" sldId="279"/>
            <ac:graphicFrameMk id="7" creationId="{686C4999-06C3-490E-B7B9-866B1D0D975E}"/>
          </ac:graphicFrameMkLst>
        </pc:graphicFrameChg>
        <pc:graphicFrameChg chg="add del mod">
          <ac:chgData name="Harish Kumar" userId="5b49b3fe093f41d2" providerId="LiveId" clId="{1E0E8602-4F59-42AF-AAE0-A6861E7ED658}" dt="2022-05-28T20:41:29.111" v="2236" actId="478"/>
          <ac:graphicFrameMkLst>
            <pc:docMk/>
            <pc:sldMk cId="1212140928" sldId="279"/>
            <ac:graphicFrameMk id="23" creationId="{6EFC04B7-4CF4-43C8-ABE8-DC86E9BCC8C7}"/>
          </ac:graphicFrameMkLst>
        </pc:graphicFrameChg>
        <pc:graphicFrameChg chg="add mod">
          <ac:chgData name="Harish Kumar" userId="5b49b3fe093f41d2" providerId="LiveId" clId="{1E0E8602-4F59-42AF-AAE0-A6861E7ED658}" dt="2022-05-28T20:42:39.836" v="2245" actId="14100"/>
          <ac:graphicFrameMkLst>
            <pc:docMk/>
            <pc:sldMk cId="1212140928" sldId="279"/>
            <ac:graphicFrameMk id="24" creationId="{09D28D88-57D4-B0E6-930C-E31FC6514AB4}"/>
          </ac:graphicFrameMkLst>
        </pc:graphicFrameChg>
        <pc:graphicFrameChg chg="add mod">
          <ac:chgData name="Harish Kumar" userId="5b49b3fe093f41d2" providerId="LiveId" clId="{1E0E8602-4F59-42AF-AAE0-A6861E7ED658}" dt="2022-05-28T20:42:36.307" v="2244" actId="14100"/>
          <ac:graphicFrameMkLst>
            <pc:docMk/>
            <pc:sldMk cId="1212140928" sldId="279"/>
            <ac:graphicFrameMk id="25" creationId="{BA260BB6-B1F4-682E-DB06-292A51E1AD0C}"/>
          </ac:graphicFrameMkLst>
        </pc:graphicFrameChg>
        <pc:cxnChg chg="mod">
          <ac:chgData name="Harish Kumar" userId="5b49b3fe093f41d2" providerId="LiveId" clId="{1E0E8602-4F59-42AF-AAE0-A6861E7ED658}" dt="2022-05-28T19:17:05.069" v="700" actId="14100"/>
          <ac:cxnSpMkLst>
            <pc:docMk/>
            <pc:sldMk cId="1212140928" sldId="279"/>
            <ac:cxnSpMk id="8" creationId="{D0986099-F5F2-4E8B-BE17-81194861A00C}"/>
          </ac:cxnSpMkLst>
        </pc:cxnChg>
        <pc:cxnChg chg="mod">
          <ac:chgData name="Harish Kumar" userId="5b49b3fe093f41d2" providerId="LiveId" clId="{1E0E8602-4F59-42AF-AAE0-A6861E7ED658}" dt="2022-05-28T19:17:09.060" v="701" actId="14100"/>
          <ac:cxnSpMkLst>
            <pc:docMk/>
            <pc:sldMk cId="1212140928" sldId="279"/>
            <ac:cxnSpMk id="14" creationId="{83E690F4-843A-47A5-8620-4FB01C0D8E68}"/>
          </ac:cxnSpMkLst>
        </pc:cxnChg>
        <pc:cxnChg chg="del">
          <ac:chgData name="Harish Kumar" userId="5b49b3fe093f41d2" providerId="LiveId" clId="{1E0E8602-4F59-42AF-AAE0-A6861E7ED658}" dt="2022-05-28T19:13:20.032" v="629" actId="478"/>
          <ac:cxnSpMkLst>
            <pc:docMk/>
            <pc:sldMk cId="1212140928" sldId="279"/>
            <ac:cxnSpMk id="15" creationId="{6516ABC0-EF46-4159-B4CF-45B14EA929B3}"/>
          </ac:cxnSpMkLst>
        </pc:cxnChg>
        <pc:cxnChg chg="del">
          <ac:chgData name="Harish Kumar" userId="5b49b3fe093f41d2" providerId="LiveId" clId="{1E0E8602-4F59-42AF-AAE0-A6861E7ED658}" dt="2022-05-28T19:13:18.331" v="628" actId="478"/>
          <ac:cxnSpMkLst>
            <pc:docMk/>
            <pc:sldMk cId="1212140928" sldId="279"/>
            <ac:cxnSpMk id="40" creationId="{B1E755E2-4A99-478A-BBEF-ACE16BEBFCB7}"/>
          </ac:cxnSpMkLst>
        </pc:cxnChg>
      </pc:sldChg>
      <pc:sldChg chg="addSp delSp modSp mod">
        <pc:chgData name="Harish Kumar" userId="5b49b3fe093f41d2" providerId="LiveId" clId="{1E0E8602-4F59-42AF-AAE0-A6861E7ED658}" dt="2022-05-28T21:08:13.123" v="2839" actId="1076"/>
        <pc:sldMkLst>
          <pc:docMk/>
          <pc:sldMk cId="3887579892" sldId="280"/>
        </pc:sldMkLst>
        <pc:spChg chg="del">
          <ac:chgData name="Harish Kumar" userId="5b49b3fe093f41d2" providerId="LiveId" clId="{1E0E8602-4F59-42AF-AAE0-A6861E7ED658}" dt="2022-05-28T19:14:02.420" v="636" actId="478"/>
          <ac:spMkLst>
            <pc:docMk/>
            <pc:sldMk cId="3887579892" sldId="280"/>
            <ac:spMk id="3" creationId="{8DC8DEBA-4D8D-4704-A04E-32A1E0BF41F4}"/>
          </ac:spMkLst>
        </pc:spChg>
        <pc:spChg chg="mod">
          <ac:chgData name="Harish Kumar" userId="5b49b3fe093f41d2" providerId="LiveId" clId="{1E0E8602-4F59-42AF-AAE0-A6861E7ED658}" dt="2022-05-28T19:17:36.106" v="714" actId="20577"/>
          <ac:spMkLst>
            <pc:docMk/>
            <pc:sldMk cId="3887579892" sldId="280"/>
            <ac:spMk id="11" creationId="{4E3F5479-058B-4FA8-92E9-18CAB8CDC5C5}"/>
          </ac:spMkLst>
        </pc:spChg>
        <pc:spChg chg="del">
          <ac:chgData name="Harish Kumar" userId="5b49b3fe093f41d2" providerId="LiveId" clId="{1E0E8602-4F59-42AF-AAE0-A6861E7ED658}" dt="2022-05-28T19:14:02.420" v="636" actId="478"/>
          <ac:spMkLst>
            <pc:docMk/>
            <pc:sldMk cId="3887579892" sldId="280"/>
            <ac:spMk id="22" creationId="{769CE3F0-8651-4FF1-8CAF-1E986C3831C4}"/>
          </ac:spMkLst>
        </pc:spChg>
        <pc:spChg chg="del">
          <ac:chgData name="Harish Kumar" userId="5b49b3fe093f41d2" providerId="LiveId" clId="{1E0E8602-4F59-42AF-AAE0-A6861E7ED658}" dt="2022-05-28T19:14:02.420" v="636" actId="478"/>
          <ac:spMkLst>
            <pc:docMk/>
            <pc:sldMk cId="3887579892" sldId="280"/>
            <ac:spMk id="23" creationId="{59423939-1DC9-4306-AA5D-6C0111336356}"/>
          </ac:spMkLst>
        </pc:spChg>
        <pc:spChg chg="del">
          <ac:chgData name="Harish Kumar" userId="5b49b3fe093f41d2" providerId="LiveId" clId="{1E0E8602-4F59-42AF-AAE0-A6861E7ED658}" dt="2022-05-28T19:14:02.420" v="636" actId="478"/>
          <ac:spMkLst>
            <pc:docMk/>
            <pc:sldMk cId="3887579892" sldId="280"/>
            <ac:spMk id="24" creationId="{A838DD0B-E018-44D0-A4C0-13DF2FD0288D}"/>
          </ac:spMkLst>
        </pc:spChg>
        <pc:spChg chg="del">
          <ac:chgData name="Harish Kumar" userId="5b49b3fe093f41d2" providerId="LiveId" clId="{1E0E8602-4F59-42AF-AAE0-A6861E7ED658}" dt="2022-05-28T19:14:02.420" v="636" actId="478"/>
          <ac:spMkLst>
            <pc:docMk/>
            <pc:sldMk cId="3887579892" sldId="280"/>
            <ac:spMk id="25" creationId="{B5265A05-9A0F-4DEC-9382-F51EEE742251}"/>
          </ac:spMkLst>
        </pc:spChg>
        <pc:spChg chg="del">
          <ac:chgData name="Harish Kumar" userId="5b49b3fe093f41d2" providerId="LiveId" clId="{1E0E8602-4F59-42AF-AAE0-A6861E7ED658}" dt="2022-05-28T19:14:02.420" v="636" actId="478"/>
          <ac:spMkLst>
            <pc:docMk/>
            <pc:sldMk cId="3887579892" sldId="280"/>
            <ac:spMk id="29" creationId="{8770E695-5D11-488D-931B-4C4259EC25FF}"/>
          </ac:spMkLst>
        </pc:spChg>
        <pc:spChg chg="del">
          <ac:chgData name="Harish Kumar" userId="5b49b3fe093f41d2" providerId="LiveId" clId="{1E0E8602-4F59-42AF-AAE0-A6861E7ED658}" dt="2022-05-28T19:14:02.420" v="636" actId="478"/>
          <ac:spMkLst>
            <pc:docMk/>
            <pc:sldMk cId="3887579892" sldId="280"/>
            <ac:spMk id="32" creationId="{16FB0785-0013-474B-B959-F2CC8F4C0C1E}"/>
          </ac:spMkLst>
        </pc:spChg>
        <pc:spChg chg="del">
          <ac:chgData name="Harish Kumar" userId="5b49b3fe093f41d2" providerId="LiveId" clId="{1E0E8602-4F59-42AF-AAE0-A6861E7ED658}" dt="2022-05-28T19:14:02.420" v="636" actId="478"/>
          <ac:spMkLst>
            <pc:docMk/>
            <pc:sldMk cId="3887579892" sldId="280"/>
            <ac:spMk id="33" creationId="{913AB221-FD8D-4664-9B4C-AE1B1660ECAA}"/>
          </ac:spMkLst>
        </pc:spChg>
        <pc:spChg chg="del">
          <ac:chgData name="Harish Kumar" userId="5b49b3fe093f41d2" providerId="LiveId" clId="{1E0E8602-4F59-42AF-AAE0-A6861E7ED658}" dt="2022-05-28T19:14:02.420" v="636" actId="478"/>
          <ac:spMkLst>
            <pc:docMk/>
            <pc:sldMk cId="3887579892" sldId="280"/>
            <ac:spMk id="34" creationId="{53F5EDC0-C02E-4790-A681-CA7AB9133338}"/>
          </ac:spMkLst>
        </pc:spChg>
        <pc:spChg chg="del">
          <ac:chgData name="Harish Kumar" userId="5b49b3fe093f41d2" providerId="LiveId" clId="{1E0E8602-4F59-42AF-AAE0-A6861E7ED658}" dt="2022-05-28T19:14:02.420" v="636" actId="478"/>
          <ac:spMkLst>
            <pc:docMk/>
            <pc:sldMk cId="3887579892" sldId="280"/>
            <ac:spMk id="35" creationId="{857F5370-BF8E-406B-BEAE-B1224615626A}"/>
          </ac:spMkLst>
        </pc:spChg>
        <pc:spChg chg="del">
          <ac:chgData name="Harish Kumar" userId="5b49b3fe093f41d2" providerId="LiveId" clId="{1E0E8602-4F59-42AF-AAE0-A6861E7ED658}" dt="2022-05-28T19:14:02.420" v="636" actId="478"/>
          <ac:spMkLst>
            <pc:docMk/>
            <pc:sldMk cId="3887579892" sldId="280"/>
            <ac:spMk id="36" creationId="{98F5A313-1C6C-4AEE-8556-576074B1BF06}"/>
          </ac:spMkLst>
        </pc:spChg>
        <pc:spChg chg="del">
          <ac:chgData name="Harish Kumar" userId="5b49b3fe093f41d2" providerId="LiveId" clId="{1E0E8602-4F59-42AF-AAE0-A6861E7ED658}" dt="2022-05-28T19:14:02.420" v="636" actId="478"/>
          <ac:spMkLst>
            <pc:docMk/>
            <pc:sldMk cId="3887579892" sldId="280"/>
            <ac:spMk id="37" creationId="{0C310CC8-6624-4352-A642-89EF6FA7DCE6}"/>
          </ac:spMkLst>
        </pc:spChg>
        <pc:spChg chg="add mod">
          <ac:chgData name="Harish Kumar" userId="5b49b3fe093f41d2" providerId="LiveId" clId="{1E0E8602-4F59-42AF-AAE0-A6861E7ED658}" dt="2022-05-28T19:26:26.708" v="872"/>
          <ac:spMkLst>
            <pc:docMk/>
            <pc:sldMk cId="3887579892" sldId="280"/>
            <ac:spMk id="47" creationId="{DDAE24AA-1E0B-AE8A-A3FC-44337B14F355}"/>
          </ac:spMkLst>
        </pc:spChg>
        <pc:spChg chg="add del">
          <ac:chgData name="Harish Kumar" userId="5b49b3fe093f41d2" providerId="LiveId" clId="{1E0E8602-4F59-42AF-AAE0-A6861E7ED658}" dt="2022-05-28T20:57:52.659" v="2582" actId="22"/>
          <ac:spMkLst>
            <pc:docMk/>
            <pc:sldMk cId="3887579892" sldId="280"/>
            <ac:spMk id="50" creationId="{DA9AC20C-BD11-7A40-7AE0-0EC3D5598E2B}"/>
          </ac:spMkLst>
        </pc:spChg>
        <pc:spChg chg="add mod">
          <ac:chgData name="Harish Kumar" userId="5b49b3fe093f41d2" providerId="LiveId" clId="{1E0E8602-4F59-42AF-AAE0-A6861E7ED658}" dt="2022-05-28T20:58:08.060" v="2584" actId="1076"/>
          <ac:spMkLst>
            <pc:docMk/>
            <pc:sldMk cId="3887579892" sldId="280"/>
            <ac:spMk id="51" creationId="{A0909E4B-B2D1-D358-36B0-D2D817D04DBE}"/>
          </ac:spMkLst>
        </pc:spChg>
        <pc:spChg chg="del">
          <ac:chgData name="Harish Kumar" userId="5b49b3fe093f41d2" providerId="LiveId" clId="{1E0E8602-4F59-42AF-AAE0-A6861E7ED658}" dt="2022-05-28T19:14:02.420" v="636" actId="478"/>
          <ac:spMkLst>
            <pc:docMk/>
            <pc:sldMk cId="3887579892" sldId="280"/>
            <ac:spMk id="70" creationId="{1A4AFC64-5C16-40F4-BDFA-E62EE3AAEA23}"/>
          </ac:spMkLst>
        </pc:spChg>
        <pc:spChg chg="del">
          <ac:chgData name="Harish Kumar" userId="5b49b3fe093f41d2" providerId="LiveId" clId="{1E0E8602-4F59-42AF-AAE0-A6861E7ED658}" dt="2022-05-28T19:14:02.420" v="636" actId="478"/>
          <ac:spMkLst>
            <pc:docMk/>
            <pc:sldMk cId="3887579892" sldId="280"/>
            <ac:spMk id="71" creationId="{4F438411-AB3F-41D1-B7B0-3BD67465A272}"/>
          </ac:spMkLst>
        </pc:spChg>
        <pc:spChg chg="del">
          <ac:chgData name="Harish Kumar" userId="5b49b3fe093f41d2" providerId="LiveId" clId="{1E0E8602-4F59-42AF-AAE0-A6861E7ED658}" dt="2022-05-28T19:14:02.420" v="636" actId="478"/>
          <ac:spMkLst>
            <pc:docMk/>
            <pc:sldMk cId="3887579892" sldId="280"/>
            <ac:spMk id="72" creationId="{EC8E95A8-22FE-44FA-B5A6-2AA2D47A5BB3}"/>
          </ac:spMkLst>
        </pc:spChg>
        <pc:spChg chg="add mod">
          <ac:chgData name="Harish Kumar" userId="5b49b3fe093f41d2" providerId="LiveId" clId="{1E0E8602-4F59-42AF-AAE0-A6861E7ED658}" dt="2022-05-28T21:08:13.123" v="2839" actId="1076"/>
          <ac:spMkLst>
            <pc:docMk/>
            <pc:sldMk cId="3887579892" sldId="280"/>
            <ac:spMk id="79" creationId="{3F1E38A0-2464-8D5D-6791-90AD09017FD2}"/>
          </ac:spMkLst>
        </pc:spChg>
        <pc:grpChg chg="del">
          <ac:chgData name="Harish Kumar" userId="5b49b3fe093f41d2" providerId="LiveId" clId="{1E0E8602-4F59-42AF-AAE0-A6861E7ED658}" dt="2022-05-28T19:14:02.420" v="636" actId="478"/>
          <ac:grpSpMkLst>
            <pc:docMk/>
            <pc:sldMk cId="3887579892" sldId="280"/>
            <ac:grpSpMk id="41" creationId="{F9B9D0B7-66BB-408F-A1CC-EA2209284AAD}"/>
          </ac:grpSpMkLst>
        </pc:grpChg>
        <pc:grpChg chg="del">
          <ac:chgData name="Harish Kumar" userId="5b49b3fe093f41d2" providerId="LiveId" clId="{1E0E8602-4F59-42AF-AAE0-A6861E7ED658}" dt="2022-05-28T19:14:02.420" v="636" actId="478"/>
          <ac:grpSpMkLst>
            <pc:docMk/>
            <pc:sldMk cId="3887579892" sldId="280"/>
            <ac:grpSpMk id="53" creationId="{8567F01D-3435-4405-B8A9-9C2446E042DD}"/>
          </ac:grpSpMkLst>
        </pc:grpChg>
        <pc:grpChg chg="del">
          <ac:chgData name="Harish Kumar" userId="5b49b3fe093f41d2" providerId="LiveId" clId="{1E0E8602-4F59-42AF-AAE0-A6861E7ED658}" dt="2022-05-28T19:14:02.420" v="636" actId="478"/>
          <ac:grpSpMkLst>
            <pc:docMk/>
            <pc:sldMk cId="3887579892" sldId="280"/>
            <ac:grpSpMk id="73" creationId="{6C60D8E2-BC37-4164-84A8-5B32D836BEC3}"/>
          </ac:grpSpMkLst>
        </pc:grpChg>
      </pc:sldChg>
      <pc:sldChg chg="addSp delSp modSp mod">
        <pc:chgData name="Harish Kumar" userId="5b49b3fe093f41d2" providerId="LiveId" clId="{1E0E8602-4F59-42AF-AAE0-A6861E7ED658}" dt="2022-05-28T21:16:43.286" v="3155" actId="20577"/>
        <pc:sldMkLst>
          <pc:docMk/>
          <pc:sldMk cId="875445271" sldId="281"/>
        </pc:sldMkLst>
        <pc:spChg chg="del">
          <ac:chgData name="Harish Kumar" userId="5b49b3fe093f41d2" providerId="LiveId" clId="{1E0E8602-4F59-42AF-AAE0-A6861E7ED658}" dt="2022-05-28T19:14:29.069" v="638" actId="478"/>
          <ac:spMkLst>
            <pc:docMk/>
            <pc:sldMk cId="875445271" sldId="281"/>
            <ac:spMk id="6" creationId="{8C0551EA-9F3C-4E6B-8292-6C64ABE1C797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7" creationId="{67149B44-59AD-4690-80C9-E1BD6CD00D07}"/>
          </ac:spMkLst>
        </pc:spChg>
        <pc:spChg chg="mod">
          <ac:chgData name="Harish Kumar" userId="5b49b3fe093f41d2" providerId="LiveId" clId="{1E0E8602-4F59-42AF-AAE0-A6861E7ED658}" dt="2022-05-28T19:18:16.092" v="750" actId="20577"/>
          <ac:spMkLst>
            <pc:docMk/>
            <pc:sldMk cId="875445271" sldId="281"/>
            <ac:spMk id="11" creationId="{4E3F5479-058B-4FA8-92E9-18CAB8CDC5C5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49" creationId="{9EE2839B-44FB-42AC-BF2D-037A4BE4BEC7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31" creationId="{160F3D2A-DDEB-465E-AAD3-D5DF7B6D5B43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32" creationId="{B5F2BF4D-A7CC-4EBB-95EE-71610004A3D7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33" creationId="{C1376BF3-C8B4-42C0-BF77-D3FADEB8D226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34" creationId="{78429B93-7238-4139-A703-26ABDBFB1498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35" creationId="{FFEC666F-8CEB-456C-A2BE-0ED23EE4FADC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36" creationId="{406A6BB3-00DC-4CF5-AC64-82CF18B48C9C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37" creationId="{0852AFAF-F59C-431F-8C82-94379765098D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38" creationId="{4C5127E9-68E5-46FA-8C57-25FDF54CF7BC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39" creationId="{2359F2CA-3777-4AA1-A96A-2B49185A93F8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40" creationId="{1FE19FFA-CAD6-453B-8808-4EB523DD1271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41" creationId="{C68F970D-304B-4DB3-A6C2-E214037CD6E5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42" creationId="{28204691-D113-415C-8A74-FFC7DBEA4A41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43" creationId="{9506A8E7-40C8-4CB3-909D-6D1FBA2D8F3D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44" creationId="{9F58591E-3473-4F64-8EC7-B3C59E9BCF39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45" creationId="{8ACB7BFA-2B1C-41FA-A91F-C2A74141E269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46" creationId="{DC0F6511-C5AE-49E3-92DC-7B6FA6B2208D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47" creationId="{5CED8A16-6FBE-41A7-9A3B-6220F32B4ED2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48" creationId="{2809A67D-EE6E-45D1-AA73-B11A0B4F2508}"/>
          </ac:spMkLst>
        </pc:spChg>
        <pc:spChg chg="del">
          <ac:chgData name="Harish Kumar" userId="5b49b3fe093f41d2" providerId="LiveId" clId="{1E0E8602-4F59-42AF-AAE0-A6861E7ED658}" dt="2022-05-28T19:14:12.899" v="637" actId="478"/>
          <ac:spMkLst>
            <pc:docMk/>
            <pc:sldMk cId="875445271" sldId="281"/>
            <ac:spMk id="150" creationId="{82D6D7C7-ED2D-4325-93B0-EE2B9C2B2CF7}"/>
          </ac:spMkLst>
        </pc:spChg>
        <pc:spChg chg="add mod">
          <ac:chgData name="Harish Kumar" userId="5b49b3fe093f41d2" providerId="LiveId" clId="{1E0E8602-4F59-42AF-AAE0-A6861E7ED658}" dt="2022-05-28T19:24:43.476" v="860" actId="1076"/>
          <ac:spMkLst>
            <pc:docMk/>
            <pc:sldMk cId="875445271" sldId="281"/>
            <ac:spMk id="151" creationId="{8E43A57A-B440-6AA6-DD90-3307F67A5B8C}"/>
          </ac:spMkLst>
        </pc:spChg>
        <pc:spChg chg="add mod">
          <ac:chgData name="Harish Kumar" userId="5b49b3fe093f41d2" providerId="LiveId" clId="{1E0E8602-4F59-42AF-AAE0-A6861E7ED658}" dt="2022-05-28T21:13:09.819" v="2910" actId="1076"/>
          <ac:spMkLst>
            <pc:docMk/>
            <pc:sldMk cId="875445271" sldId="281"/>
            <ac:spMk id="152" creationId="{F94D9853-873C-018E-1EAB-F25C3E0C017F}"/>
          </ac:spMkLst>
        </pc:spChg>
        <pc:spChg chg="add mod">
          <ac:chgData name="Harish Kumar" userId="5b49b3fe093f41d2" providerId="LiveId" clId="{1E0E8602-4F59-42AF-AAE0-A6861E7ED658}" dt="2022-05-28T21:16:43.286" v="3155" actId="20577"/>
          <ac:spMkLst>
            <pc:docMk/>
            <pc:sldMk cId="875445271" sldId="281"/>
            <ac:spMk id="153" creationId="{0FDEE9D4-C953-2C16-B2EF-37E5DF688437}"/>
          </ac:spMkLst>
        </pc:spChg>
        <pc:grpChg chg="del">
          <ac:chgData name="Harish Kumar" userId="5b49b3fe093f41d2" providerId="LiveId" clId="{1E0E8602-4F59-42AF-AAE0-A6861E7ED658}" dt="2022-05-28T19:14:12.899" v="637" actId="478"/>
          <ac:grpSpMkLst>
            <pc:docMk/>
            <pc:sldMk cId="875445271" sldId="281"/>
            <ac:grpSpMk id="50" creationId="{2FA1B3F0-F0C6-4C2E-ABD3-6AE2AAF66A07}"/>
          </ac:grpSpMkLst>
        </pc:grpChg>
        <pc:grpChg chg="del">
          <ac:chgData name="Harish Kumar" userId="5b49b3fe093f41d2" providerId="LiveId" clId="{1E0E8602-4F59-42AF-AAE0-A6861E7ED658}" dt="2022-05-28T19:14:12.899" v="637" actId="478"/>
          <ac:grpSpMkLst>
            <pc:docMk/>
            <pc:sldMk cId="875445271" sldId="281"/>
            <ac:grpSpMk id="82" creationId="{9418C6B8-1E51-409C-A0E5-16AE173CE45B}"/>
          </ac:grpSpMkLst>
        </pc:grpChg>
        <pc:grpChg chg="del">
          <ac:chgData name="Harish Kumar" userId="5b49b3fe093f41d2" providerId="LiveId" clId="{1E0E8602-4F59-42AF-AAE0-A6861E7ED658}" dt="2022-05-28T19:14:12.899" v="637" actId="478"/>
          <ac:grpSpMkLst>
            <pc:docMk/>
            <pc:sldMk cId="875445271" sldId="281"/>
            <ac:grpSpMk id="85" creationId="{A97EEAA0-CE6D-46A9-9837-67DD5CDA8CE9}"/>
          </ac:grpSpMkLst>
        </pc:grpChg>
        <pc:grpChg chg="del">
          <ac:chgData name="Harish Kumar" userId="5b49b3fe093f41d2" providerId="LiveId" clId="{1E0E8602-4F59-42AF-AAE0-A6861E7ED658}" dt="2022-05-28T19:14:12.899" v="637" actId="478"/>
          <ac:grpSpMkLst>
            <pc:docMk/>
            <pc:sldMk cId="875445271" sldId="281"/>
            <ac:grpSpMk id="92" creationId="{268D639A-62F0-4F2B-B632-5A45CD6DD132}"/>
          </ac:grpSpMkLst>
        </pc:grpChg>
        <pc:grpChg chg="del">
          <ac:chgData name="Harish Kumar" userId="5b49b3fe093f41d2" providerId="LiveId" clId="{1E0E8602-4F59-42AF-AAE0-A6861E7ED658}" dt="2022-05-28T19:14:12.899" v="637" actId="478"/>
          <ac:grpSpMkLst>
            <pc:docMk/>
            <pc:sldMk cId="875445271" sldId="281"/>
            <ac:grpSpMk id="101" creationId="{67EBF40E-2836-4B56-82CA-B0AE5592616F}"/>
          </ac:grpSpMkLst>
        </pc:grpChg>
        <pc:grpChg chg="del">
          <ac:chgData name="Harish Kumar" userId="5b49b3fe093f41d2" providerId="LiveId" clId="{1E0E8602-4F59-42AF-AAE0-A6861E7ED658}" dt="2022-05-28T19:14:12.899" v="637" actId="478"/>
          <ac:grpSpMkLst>
            <pc:docMk/>
            <pc:sldMk cId="875445271" sldId="281"/>
            <ac:grpSpMk id="106" creationId="{5A7B4376-F48C-4D8D-B85C-E30B7B3E6434}"/>
          </ac:grpSpMkLst>
        </pc:grpChg>
        <pc:grpChg chg="del">
          <ac:chgData name="Harish Kumar" userId="5b49b3fe093f41d2" providerId="LiveId" clId="{1E0E8602-4F59-42AF-AAE0-A6861E7ED658}" dt="2022-05-28T19:14:12.899" v="637" actId="478"/>
          <ac:grpSpMkLst>
            <pc:docMk/>
            <pc:sldMk cId="875445271" sldId="281"/>
            <ac:grpSpMk id="111" creationId="{20CE09B7-A9E8-4791-ABE4-6FEC5916661D}"/>
          </ac:grpSpMkLst>
        </pc:grpChg>
        <pc:grpChg chg="del">
          <ac:chgData name="Harish Kumar" userId="5b49b3fe093f41d2" providerId="LiveId" clId="{1E0E8602-4F59-42AF-AAE0-A6861E7ED658}" dt="2022-05-28T19:14:12.899" v="637" actId="478"/>
          <ac:grpSpMkLst>
            <pc:docMk/>
            <pc:sldMk cId="875445271" sldId="281"/>
            <ac:grpSpMk id="118" creationId="{75BF619E-615D-4C1A-A3A1-04DFC90E2F3F}"/>
          </ac:grpSpMkLst>
        </pc:grpChg>
        <pc:grpChg chg="del">
          <ac:chgData name="Harish Kumar" userId="5b49b3fe093f41d2" providerId="LiveId" clId="{1E0E8602-4F59-42AF-AAE0-A6861E7ED658}" dt="2022-05-28T19:14:12.899" v="637" actId="478"/>
          <ac:grpSpMkLst>
            <pc:docMk/>
            <pc:sldMk cId="875445271" sldId="281"/>
            <ac:grpSpMk id="128" creationId="{E7EE81F4-E278-4BA7-8923-0D6DD1FEBDFA}"/>
          </ac:grpSpMkLst>
        </pc:grpChg>
        <pc:graphicFrameChg chg="del">
          <ac:chgData name="Harish Kumar" userId="5b49b3fe093f41d2" providerId="LiveId" clId="{1E0E8602-4F59-42AF-AAE0-A6861E7ED658}" dt="2022-05-28T19:14:12.899" v="637" actId="478"/>
          <ac:graphicFrameMkLst>
            <pc:docMk/>
            <pc:sldMk cId="875445271" sldId="281"/>
            <ac:graphicFrameMk id="48" creationId="{4293C5FE-8B5A-43A8-B602-44F133628917}"/>
          </ac:graphicFrameMkLst>
        </pc:graphicFrameChg>
        <pc:picChg chg="mod">
          <ac:chgData name="Harish Kumar" userId="5b49b3fe093f41d2" providerId="LiveId" clId="{1E0E8602-4F59-42AF-AAE0-A6861E7ED658}" dt="2022-05-28T21:11:13.523" v="2841" actId="14100"/>
          <ac:picMkLst>
            <pc:docMk/>
            <pc:sldMk cId="875445271" sldId="281"/>
            <ac:picMk id="2" creationId="{B404EF14-F0B0-5819-77AB-252533B51427}"/>
          </ac:picMkLst>
        </pc:picChg>
        <pc:cxnChg chg="mod">
          <ac:chgData name="Harish Kumar" userId="5b49b3fe093f41d2" providerId="LiveId" clId="{1E0E8602-4F59-42AF-AAE0-A6861E7ED658}" dt="2022-05-28T19:18:33.204" v="752" actId="14100"/>
          <ac:cxnSpMkLst>
            <pc:docMk/>
            <pc:sldMk cId="875445271" sldId="281"/>
            <ac:cxnSpMk id="8" creationId="{D0986099-F5F2-4E8B-BE17-81194861A00C}"/>
          </ac:cxnSpMkLst>
        </pc:cxnChg>
        <pc:cxnChg chg="mod">
          <ac:chgData name="Harish Kumar" userId="5b49b3fe093f41d2" providerId="LiveId" clId="{1E0E8602-4F59-42AF-AAE0-A6861E7ED658}" dt="2022-05-28T19:18:43.829" v="753" actId="14100"/>
          <ac:cxnSpMkLst>
            <pc:docMk/>
            <pc:sldMk cId="875445271" sldId="281"/>
            <ac:cxnSpMk id="14" creationId="{83E690F4-843A-47A5-8620-4FB01C0D8E68}"/>
          </ac:cxnSpMkLst>
        </pc:cxnChg>
        <pc:cxnChg chg="del">
          <ac:chgData name="Harish Kumar" userId="5b49b3fe093f41d2" providerId="LiveId" clId="{1E0E8602-4F59-42AF-AAE0-A6861E7ED658}" dt="2022-05-28T19:14:12.899" v="637" actId="478"/>
          <ac:cxnSpMkLst>
            <pc:docMk/>
            <pc:sldMk cId="875445271" sldId="281"/>
            <ac:cxnSpMk id="149" creationId="{A3D7D3F3-ED08-4CA9-8310-32E50A7BB0A5}"/>
          </ac:cxnSpMkLst>
        </pc:cxnChg>
      </pc:sldChg>
      <pc:sldChg chg="addSp delSp modSp mod">
        <pc:chgData name="Harish Kumar" userId="5b49b3fe093f41d2" providerId="LiveId" clId="{1E0E8602-4F59-42AF-AAE0-A6861E7ED658}" dt="2022-05-28T21:31:12.218" v="3546" actId="20577"/>
        <pc:sldMkLst>
          <pc:docMk/>
          <pc:sldMk cId="1061713674" sldId="282"/>
        </pc:sldMkLst>
        <pc:spChg chg="del">
          <ac:chgData name="Harish Kumar" userId="5b49b3fe093f41d2" providerId="LiveId" clId="{1E0E8602-4F59-42AF-AAE0-A6861E7ED658}" dt="2022-05-28T19:14:43.357" v="640" actId="478"/>
          <ac:spMkLst>
            <pc:docMk/>
            <pc:sldMk cId="1061713674" sldId="282"/>
            <ac:spMk id="10" creationId="{1A997C66-4ED4-4017-9439-1D07ED31D783}"/>
          </ac:spMkLst>
        </pc:spChg>
        <pc:spChg chg="mod">
          <ac:chgData name="Harish Kumar" userId="5b49b3fe093f41d2" providerId="LiveId" clId="{1E0E8602-4F59-42AF-AAE0-A6861E7ED658}" dt="2022-05-28T19:20:04.056" v="784" actId="20577"/>
          <ac:spMkLst>
            <pc:docMk/>
            <pc:sldMk cId="1061713674" sldId="282"/>
            <ac:spMk id="11" creationId="{4E3F5479-058B-4FA8-92E9-18CAB8CDC5C5}"/>
          </ac:spMkLst>
        </pc:spChg>
        <pc:spChg chg="del">
          <ac:chgData name="Harish Kumar" userId="5b49b3fe093f41d2" providerId="LiveId" clId="{1E0E8602-4F59-42AF-AAE0-A6861E7ED658}" dt="2022-05-28T19:14:43.357" v="640" actId="478"/>
          <ac:spMkLst>
            <pc:docMk/>
            <pc:sldMk cId="1061713674" sldId="282"/>
            <ac:spMk id="12" creationId="{690C1A7A-78BB-48B4-B5CE-2B9C34E5E67B}"/>
          </ac:spMkLst>
        </pc:spChg>
        <pc:spChg chg="del">
          <ac:chgData name="Harish Kumar" userId="5b49b3fe093f41d2" providerId="LiveId" clId="{1E0E8602-4F59-42AF-AAE0-A6861E7ED658}" dt="2022-05-28T19:14:43.357" v="640" actId="478"/>
          <ac:spMkLst>
            <pc:docMk/>
            <pc:sldMk cId="1061713674" sldId="282"/>
            <ac:spMk id="13" creationId="{53CF038C-66AF-4E81-9068-703EC0088620}"/>
          </ac:spMkLst>
        </pc:spChg>
        <pc:spChg chg="del">
          <ac:chgData name="Harish Kumar" userId="5b49b3fe093f41d2" providerId="LiveId" clId="{1E0E8602-4F59-42AF-AAE0-A6861E7ED658}" dt="2022-05-28T19:14:43.357" v="640" actId="478"/>
          <ac:spMkLst>
            <pc:docMk/>
            <pc:sldMk cId="1061713674" sldId="282"/>
            <ac:spMk id="15" creationId="{D6E99607-03B7-41E5-AD6F-79DCFC17E713}"/>
          </ac:spMkLst>
        </pc:spChg>
        <pc:spChg chg="add mod">
          <ac:chgData name="Harish Kumar" userId="5b49b3fe093f41d2" providerId="LiveId" clId="{1E0E8602-4F59-42AF-AAE0-A6861E7ED658}" dt="2022-05-28T19:25:03.844" v="861"/>
          <ac:spMkLst>
            <pc:docMk/>
            <pc:sldMk cId="1061713674" sldId="282"/>
            <ac:spMk id="26" creationId="{1EA660BC-7704-490B-03FA-FB99125D0469}"/>
          </ac:spMkLst>
        </pc:spChg>
        <pc:spChg chg="add mod">
          <ac:chgData name="Harish Kumar" userId="5b49b3fe093f41d2" providerId="LiveId" clId="{1E0E8602-4F59-42AF-AAE0-A6861E7ED658}" dt="2022-05-28T21:29:40.588" v="3422" actId="1076"/>
          <ac:spMkLst>
            <pc:docMk/>
            <pc:sldMk cId="1061713674" sldId="282"/>
            <ac:spMk id="27" creationId="{5D74508C-56A9-3DC9-5BEB-5AA10CBF1E66}"/>
          </ac:spMkLst>
        </pc:spChg>
        <pc:spChg chg="add mod">
          <ac:chgData name="Harish Kumar" userId="5b49b3fe093f41d2" providerId="LiveId" clId="{1E0E8602-4F59-42AF-AAE0-A6861E7ED658}" dt="2022-05-28T21:31:12.218" v="3546" actId="20577"/>
          <ac:spMkLst>
            <pc:docMk/>
            <pc:sldMk cId="1061713674" sldId="282"/>
            <ac:spMk id="28" creationId="{71D55131-84F4-E64B-6EC0-9889055512BC}"/>
          </ac:spMkLst>
        </pc:spChg>
        <pc:grpChg chg="del">
          <ac:chgData name="Harish Kumar" userId="5b49b3fe093f41d2" providerId="LiveId" clId="{1E0E8602-4F59-42AF-AAE0-A6861E7ED658}" dt="2022-05-28T19:14:43.357" v="640" actId="478"/>
          <ac:grpSpMkLst>
            <pc:docMk/>
            <pc:sldMk cId="1061713674" sldId="282"/>
            <ac:grpSpMk id="16" creationId="{6071F41E-4B08-43F7-BBE7-4A555CA73C1B}"/>
          </ac:grpSpMkLst>
        </pc:grpChg>
        <pc:grpChg chg="del">
          <ac:chgData name="Harish Kumar" userId="5b49b3fe093f41d2" providerId="LiveId" clId="{1E0E8602-4F59-42AF-AAE0-A6861E7ED658}" dt="2022-05-28T19:14:43.357" v="640" actId="478"/>
          <ac:grpSpMkLst>
            <pc:docMk/>
            <pc:sldMk cId="1061713674" sldId="282"/>
            <ac:grpSpMk id="21" creationId="{411839F8-FB7F-4D1C-9734-BE03FFF894B2}"/>
          </ac:grpSpMkLst>
        </pc:grpChg>
        <pc:graphicFrameChg chg="del">
          <ac:chgData name="Harish Kumar" userId="5b49b3fe093f41d2" providerId="LiveId" clId="{1E0E8602-4F59-42AF-AAE0-A6861E7ED658}" dt="2022-05-28T19:14:43.357" v="640" actId="478"/>
          <ac:graphicFrameMkLst>
            <pc:docMk/>
            <pc:sldMk cId="1061713674" sldId="282"/>
            <ac:graphicFrameMk id="4" creationId="{8B833BE5-F2DA-4155-B25C-866FA190EFEA}"/>
          </ac:graphicFrameMkLst>
        </pc:graphicFrameChg>
        <pc:cxnChg chg="mod">
          <ac:chgData name="Harish Kumar" userId="5b49b3fe093f41d2" providerId="LiveId" clId="{1E0E8602-4F59-42AF-AAE0-A6861E7ED658}" dt="2022-05-28T19:20:12.476" v="786" actId="14100"/>
          <ac:cxnSpMkLst>
            <pc:docMk/>
            <pc:sldMk cId="1061713674" sldId="282"/>
            <ac:cxnSpMk id="8" creationId="{D0986099-F5F2-4E8B-BE17-81194861A00C}"/>
          </ac:cxnSpMkLst>
        </pc:cxnChg>
        <pc:cxnChg chg="mod">
          <ac:chgData name="Harish Kumar" userId="5b49b3fe093f41d2" providerId="LiveId" clId="{1E0E8602-4F59-42AF-AAE0-A6861E7ED658}" dt="2022-05-28T19:20:09.852" v="785" actId="14100"/>
          <ac:cxnSpMkLst>
            <pc:docMk/>
            <pc:sldMk cId="1061713674" sldId="282"/>
            <ac:cxnSpMk id="14" creationId="{83E690F4-843A-47A5-8620-4FB01C0D8E68}"/>
          </ac:cxnSpMkLst>
        </pc:cxnChg>
      </pc:sldChg>
      <pc:sldChg chg="addSp delSp modSp mod">
        <pc:chgData name="Harish Kumar" userId="5b49b3fe093f41d2" providerId="LiveId" clId="{1E0E8602-4F59-42AF-AAE0-A6861E7ED658}" dt="2022-05-28T21:29:23.202" v="3420" actId="1076"/>
        <pc:sldMkLst>
          <pc:docMk/>
          <pc:sldMk cId="727364193" sldId="283"/>
        </pc:sldMkLst>
        <pc:spChg chg="del">
          <ac:chgData name="Harish Kumar" userId="5b49b3fe093f41d2" providerId="LiveId" clId="{1E0E8602-4F59-42AF-AAE0-A6861E7ED658}" dt="2022-05-28T19:14:36.757" v="639" actId="478"/>
          <ac:spMkLst>
            <pc:docMk/>
            <pc:sldMk cId="727364193" sldId="283"/>
            <ac:spMk id="2" creationId="{3C1CAF08-13B9-48BA-A271-8CE5B568A664}"/>
          </ac:spMkLst>
        </pc:spChg>
        <pc:spChg chg="mod">
          <ac:chgData name="Harish Kumar" userId="5b49b3fe093f41d2" providerId="LiveId" clId="{1E0E8602-4F59-42AF-AAE0-A6861E7ED658}" dt="2022-05-28T19:19:17.455" v="767" actId="20577"/>
          <ac:spMkLst>
            <pc:docMk/>
            <pc:sldMk cId="727364193" sldId="283"/>
            <ac:spMk id="11" creationId="{4E3F5479-058B-4FA8-92E9-18CAB8CDC5C5}"/>
          </ac:spMkLst>
        </pc:spChg>
        <pc:spChg chg="add mod">
          <ac:chgData name="Harish Kumar" userId="5b49b3fe093f41d2" providerId="LiveId" clId="{1E0E8602-4F59-42AF-AAE0-A6861E7ED658}" dt="2022-05-28T19:26:30.870" v="873"/>
          <ac:spMkLst>
            <pc:docMk/>
            <pc:sldMk cId="727364193" sldId="283"/>
            <ac:spMk id="22" creationId="{50E34CA6-A2CA-8420-448E-D37EB02907CE}"/>
          </ac:spMkLst>
        </pc:spChg>
        <pc:spChg chg="add mod">
          <ac:chgData name="Harish Kumar" userId="5b49b3fe093f41d2" providerId="LiveId" clId="{1E0E8602-4F59-42AF-AAE0-A6861E7ED658}" dt="2022-05-28T21:17:29.668" v="3156"/>
          <ac:spMkLst>
            <pc:docMk/>
            <pc:sldMk cId="727364193" sldId="283"/>
            <ac:spMk id="23" creationId="{04F65F9D-A48E-1905-E045-739153602970}"/>
          </ac:spMkLst>
        </pc:spChg>
        <pc:spChg chg="add mod">
          <ac:chgData name="Harish Kumar" userId="5b49b3fe093f41d2" providerId="LiveId" clId="{1E0E8602-4F59-42AF-AAE0-A6861E7ED658}" dt="2022-05-28T21:29:23.202" v="3420" actId="1076"/>
          <ac:spMkLst>
            <pc:docMk/>
            <pc:sldMk cId="727364193" sldId="283"/>
            <ac:spMk id="24" creationId="{BD486FFF-F270-0F01-738C-CA5B7D6F51C9}"/>
          </ac:spMkLst>
        </pc:spChg>
        <pc:spChg chg="del">
          <ac:chgData name="Harish Kumar" userId="5b49b3fe093f41d2" providerId="LiveId" clId="{1E0E8602-4F59-42AF-AAE0-A6861E7ED658}" dt="2022-05-28T19:14:36.757" v="639" actId="478"/>
          <ac:spMkLst>
            <pc:docMk/>
            <pc:sldMk cId="727364193" sldId="283"/>
            <ac:spMk id="26" creationId="{D1B1E083-D07C-4934-9782-F7CCA3539ACF}"/>
          </ac:spMkLst>
        </pc:spChg>
        <pc:spChg chg="del">
          <ac:chgData name="Harish Kumar" userId="5b49b3fe093f41d2" providerId="LiveId" clId="{1E0E8602-4F59-42AF-AAE0-A6861E7ED658}" dt="2022-05-28T19:14:36.757" v="639" actId="478"/>
          <ac:spMkLst>
            <pc:docMk/>
            <pc:sldMk cId="727364193" sldId="283"/>
            <ac:spMk id="27" creationId="{EBD06280-71F4-4832-A31C-772537FAE929}"/>
          </ac:spMkLst>
        </pc:spChg>
        <pc:spChg chg="del">
          <ac:chgData name="Harish Kumar" userId="5b49b3fe093f41d2" providerId="LiveId" clId="{1E0E8602-4F59-42AF-AAE0-A6861E7ED658}" dt="2022-05-28T19:14:36.757" v="639" actId="478"/>
          <ac:spMkLst>
            <pc:docMk/>
            <pc:sldMk cId="727364193" sldId="283"/>
            <ac:spMk id="28" creationId="{C917D965-B5BB-41DC-BB5E-C27AF802DD50}"/>
          </ac:spMkLst>
        </pc:spChg>
        <pc:spChg chg="del">
          <ac:chgData name="Harish Kumar" userId="5b49b3fe093f41d2" providerId="LiveId" clId="{1E0E8602-4F59-42AF-AAE0-A6861E7ED658}" dt="2022-05-28T19:14:36.757" v="639" actId="478"/>
          <ac:spMkLst>
            <pc:docMk/>
            <pc:sldMk cId="727364193" sldId="283"/>
            <ac:spMk id="38" creationId="{5ECF613A-FCF5-4CC5-AA46-DABB088D7230}"/>
          </ac:spMkLst>
        </pc:spChg>
        <pc:spChg chg="del">
          <ac:chgData name="Harish Kumar" userId="5b49b3fe093f41d2" providerId="LiveId" clId="{1E0E8602-4F59-42AF-AAE0-A6861E7ED658}" dt="2022-05-28T19:14:36.757" v="639" actId="478"/>
          <ac:spMkLst>
            <pc:docMk/>
            <pc:sldMk cId="727364193" sldId="283"/>
            <ac:spMk id="40" creationId="{5842CE6B-862D-4B18-B10B-3436A7D24058}"/>
          </ac:spMkLst>
        </pc:spChg>
        <pc:spChg chg="del">
          <ac:chgData name="Harish Kumar" userId="5b49b3fe093f41d2" providerId="LiveId" clId="{1E0E8602-4F59-42AF-AAE0-A6861E7ED658}" dt="2022-05-28T19:14:36.757" v="639" actId="478"/>
          <ac:spMkLst>
            <pc:docMk/>
            <pc:sldMk cId="727364193" sldId="283"/>
            <ac:spMk id="41" creationId="{D130C0AE-B52E-4C65-A461-AD2F7D2362DE}"/>
          </ac:spMkLst>
        </pc:spChg>
        <pc:spChg chg="del">
          <ac:chgData name="Harish Kumar" userId="5b49b3fe093f41d2" providerId="LiveId" clId="{1E0E8602-4F59-42AF-AAE0-A6861E7ED658}" dt="2022-05-28T19:14:36.757" v="639" actId="478"/>
          <ac:spMkLst>
            <pc:docMk/>
            <pc:sldMk cId="727364193" sldId="283"/>
            <ac:spMk id="42" creationId="{6E783ACB-62DF-4DA3-9240-822BAEA78497}"/>
          </ac:spMkLst>
        </pc:spChg>
        <pc:spChg chg="del">
          <ac:chgData name="Harish Kumar" userId="5b49b3fe093f41d2" providerId="LiveId" clId="{1E0E8602-4F59-42AF-AAE0-A6861E7ED658}" dt="2022-05-28T19:14:36.757" v="639" actId="478"/>
          <ac:spMkLst>
            <pc:docMk/>
            <pc:sldMk cId="727364193" sldId="283"/>
            <ac:spMk id="43" creationId="{6173DD7D-A9F5-4D7E-A942-64AE3F48B264}"/>
          </ac:spMkLst>
        </pc:spChg>
        <pc:spChg chg="del">
          <ac:chgData name="Harish Kumar" userId="5b49b3fe093f41d2" providerId="LiveId" clId="{1E0E8602-4F59-42AF-AAE0-A6861E7ED658}" dt="2022-05-28T19:14:36.757" v="639" actId="478"/>
          <ac:spMkLst>
            <pc:docMk/>
            <pc:sldMk cId="727364193" sldId="283"/>
            <ac:spMk id="44" creationId="{95967C4C-72D9-469E-BB08-F31A36FBD11D}"/>
          </ac:spMkLst>
        </pc:spChg>
        <pc:spChg chg="del">
          <ac:chgData name="Harish Kumar" userId="5b49b3fe093f41d2" providerId="LiveId" clId="{1E0E8602-4F59-42AF-AAE0-A6861E7ED658}" dt="2022-05-28T19:14:36.757" v="639" actId="478"/>
          <ac:spMkLst>
            <pc:docMk/>
            <pc:sldMk cId="727364193" sldId="283"/>
            <ac:spMk id="45" creationId="{A2A2A928-93BB-46FE-9683-5A5BAADF87B3}"/>
          </ac:spMkLst>
        </pc:spChg>
        <pc:spChg chg="del">
          <ac:chgData name="Harish Kumar" userId="5b49b3fe093f41d2" providerId="LiveId" clId="{1E0E8602-4F59-42AF-AAE0-A6861E7ED658}" dt="2022-05-28T19:14:36.757" v="639" actId="478"/>
          <ac:spMkLst>
            <pc:docMk/>
            <pc:sldMk cId="727364193" sldId="283"/>
            <ac:spMk id="46" creationId="{D84D1B01-F5DB-4D77-80D5-5CACEA0F7047}"/>
          </ac:spMkLst>
        </pc:spChg>
        <pc:cxnChg chg="mod">
          <ac:chgData name="Harish Kumar" userId="5b49b3fe093f41d2" providerId="LiveId" clId="{1E0E8602-4F59-42AF-AAE0-A6861E7ED658}" dt="2022-05-28T19:19:39.764" v="769" actId="14100"/>
          <ac:cxnSpMkLst>
            <pc:docMk/>
            <pc:sldMk cId="727364193" sldId="283"/>
            <ac:cxnSpMk id="8" creationId="{D0986099-F5F2-4E8B-BE17-81194861A00C}"/>
          </ac:cxnSpMkLst>
        </pc:cxnChg>
        <pc:cxnChg chg="del">
          <ac:chgData name="Harish Kumar" userId="5b49b3fe093f41d2" providerId="LiveId" clId="{1E0E8602-4F59-42AF-AAE0-A6861E7ED658}" dt="2022-05-28T19:14:36.757" v="639" actId="478"/>
          <ac:cxnSpMkLst>
            <pc:docMk/>
            <pc:sldMk cId="727364193" sldId="283"/>
            <ac:cxnSpMk id="9" creationId="{8CBC1BB2-55FC-4E8F-A171-32FAA820D2B7}"/>
          </ac:cxnSpMkLst>
        </pc:cxnChg>
        <pc:cxnChg chg="mod">
          <ac:chgData name="Harish Kumar" userId="5b49b3fe093f41d2" providerId="LiveId" clId="{1E0E8602-4F59-42AF-AAE0-A6861E7ED658}" dt="2022-05-28T19:19:33.060" v="768" actId="14100"/>
          <ac:cxnSpMkLst>
            <pc:docMk/>
            <pc:sldMk cId="727364193" sldId="283"/>
            <ac:cxnSpMk id="14" creationId="{83E690F4-843A-47A5-8620-4FB01C0D8E68}"/>
          </ac:cxnSpMkLst>
        </pc:cxnChg>
        <pc:cxnChg chg="del">
          <ac:chgData name="Harish Kumar" userId="5b49b3fe093f41d2" providerId="LiveId" clId="{1E0E8602-4F59-42AF-AAE0-A6861E7ED658}" dt="2022-05-28T19:14:36.757" v="639" actId="478"/>
          <ac:cxnSpMkLst>
            <pc:docMk/>
            <pc:sldMk cId="727364193" sldId="283"/>
            <ac:cxnSpMk id="33" creationId="{B31A2EAE-EBE4-4CB7-9D0A-105837E80B0E}"/>
          </ac:cxnSpMkLst>
        </pc:cxnChg>
      </pc:sldChg>
      <pc:sldChg chg="delSp mod">
        <pc:chgData name="Harish Kumar" userId="5b49b3fe093f41d2" providerId="LiveId" clId="{1E0E8602-4F59-42AF-AAE0-A6861E7ED658}" dt="2022-05-28T19:20:20.431" v="787" actId="478"/>
        <pc:sldMkLst>
          <pc:docMk/>
          <pc:sldMk cId="1923038163" sldId="285"/>
        </pc:sldMkLst>
        <pc:picChg chg="del">
          <ac:chgData name="Harish Kumar" userId="5b49b3fe093f41d2" providerId="LiveId" clId="{1E0E8602-4F59-42AF-AAE0-A6861E7ED658}" dt="2022-05-28T19:20:20.431" v="787" actId="478"/>
          <ac:picMkLst>
            <pc:docMk/>
            <pc:sldMk cId="1923038163" sldId="285"/>
            <ac:picMk id="6" creationId="{A86744F2-5246-4A0A-B119-35E7FB76A0D8}"/>
          </ac:picMkLst>
        </pc:picChg>
      </pc:sldChg>
      <pc:sldChg chg="addSp delSp modSp mod ord">
        <pc:chgData name="Harish Kumar" userId="5b49b3fe093f41d2" providerId="LiveId" clId="{1E0E8602-4F59-42AF-AAE0-A6861E7ED658}" dt="2022-05-28T21:52:29.555" v="4325" actId="1076"/>
        <pc:sldMkLst>
          <pc:docMk/>
          <pc:sldMk cId="2275478364" sldId="287"/>
        </pc:sldMkLst>
        <pc:spChg chg="add del mod">
          <ac:chgData name="Harish Kumar" userId="5b49b3fe093f41d2" providerId="LiveId" clId="{1E0E8602-4F59-42AF-AAE0-A6861E7ED658}" dt="2022-05-28T21:35:23.467" v="3589" actId="1076"/>
          <ac:spMkLst>
            <pc:docMk/>
            <pc:sldMk cId="2275478364" sldId="287"/>
            <ac:spMk id="9" creationId="{7F09895F-66BC-7253-5A2D-55CCBBAE441A}"/>
          </ac:spMkLst>
        </pc:spChg>
        <pc:spChg chg="add mod">
          <ac:chgData name="Harish Kumar" userId="5b49b3fe093f41d2" providerId="LiveId" clId="{1E0E8602-4F59-42AF-AAE0-A6861E7ED658}" dt="2022-05-28T21:36:02.323" v="3595" actId="1076"/>
          <ac:spMkLst>
            <pc:docMk/>
            <pc:sldMk cId="2275478364" sldId="287"/>
            <ac:spMk id="10" creationId="{AD93938D-E170-C619-175F-58B14AC7C2F4}"/>
          </ac:spMkLst>
        </pc:spChg>
        <pc:spChg chg="mod">
          <ac:chgData name="Harish Kumar" userId="5b49b3fe093f41d2" providerId="LiveId" clId="{1E0E8602-4F59-42AF-AAE0-A6861E7ED658}" dt="2022-05-28T19:20:46.291" v="825" actId="20577"/>
          <ac:spMkLst>
            <pc:docMk/>
            <pc:sldMk cId="2275478364" sldId="287"/>
            <ac:spMk id="11" creationId="{4E3F5479-058B-4FA8-92E9-18CAB8CDC5C5}"/>
          </ac:spMkLst>
        </pc:spChg>
        <pc:spChg chg="add del mod">
          <ac:chgData name="Harish Kumar" userId="5b49b3fe093f41d2" providerId="LiveId" clId="{1E0E8602-4F59-42AF-AAE0-A6861E7ED658}" dt="2022-05-28T21:35:42.432" v="3593" actId="478"/>
          <ac:spMkLst>
            <pc:docMk/>
            <pc:sldMk cId="2275478364" sldId="287"/>
            <ac:spMk id="12" creationId="{26F42671-6AF3-45EB-BE74-4AFB11496E02}"/>
          </ac:spMkLst>
        </pc:spChg>
        <pc:spChg chg="add mod">
          <ac:chgData name="Harish Kumar" userId="5b49b3fe093f41d2" providerId="LiveId" clId="{1E0E8602-4F59-42AF-AAE0-A6861E7ED658}" dt="2022-05-28T21:35:01.708" v="3585" actId="571"/>
          <ac:spMkLst>
            <pc:docMk/>
            <pc:sldMk cId="2275478364" sldId="287"/>
            <ac:spMk id="13" creationId="{DDF4B4CE-105C-20B2-25DC-6215D8BE2B88}"/>
          </ac:spMkLst>
        </pc:spChg>
        <pc:spChg chg="add mod">
          <ac:chgData name="Harish Kumar" userId="5b49b3fe093f41d2" providerId="LiveId" clId="{1E0E8602-4F59-42AF-AAE0-A6861E7ED658}" dt="2022-05-28T21:35:50.781" v="3594" actId="571"/>
          <ac:spMkLst>
            <pc:docMk/>
            <pc:sldMk cId="2275478364" sldId="287"/>
            <ac:spMk id="15" creationId="{78892749-70D3-7BCA-F379-E9ABB77CBD4E}"/>
          </ac:spMkLst>
        </pc:spChg>
        <pc:spChg chg="add mod">
          <ac:chgData name="Harish Kumar" userId="5b49b3fe093f41d2" providerId="LiveId" clId="{1E0E8602-4F59-42AF-AAE0-A6861E7ED658}" dt="2022-05-28T21:45:48.927" v="3955" actId="20577"/>
          <ac:spMkLst>
            <pc:docMk/>
            <pc:sldMk cId="2275478364" sldId="287"/>
            <ac:spMk id="16" creationId="{EEC09CA5-9A41-8CD6-D64D-A8118B5CC0DA}"/>
          </ac:spMkLst>
        </pc:spChg>
        <pc:spChg chg="add mod">
          <ac:chgData name="Harish Kumar" userId="5b49b3fe093f41d2" providerId="LiveId" clId="{1E0E8602-4F59-42AF-AAE0-A6861E7ED658}" dt="2022-05-28T21:52:29.555" v="4325" actId="1076"/>
          <ac:spMkLst>
            <pc:docMk/>
            <pc:sldMk cId="2275478364" sldId="287"/>
            <ac:spMk id="17" creationId="{FC357E4A-EF24-E651-CFEE-D1952D1D373B}"/>
          </ac:spMkLst>
        </pc:spChg>
        <pc:spChg chg="del">
          <ac:chgData name="Harish Kumar" userId="5b49b3fe093f41d2" providerId="LiveId" clId="{1E0E8602-4F59-42AF-AAE0-A6861E7ED658}" dt="2022-05-28T19:15:03.132" v="643" actId="478"/>
          <ac:spMkLst>
            <pc:docMk/>
            <pc:sldMk cId="2275478364" sldId="287"/>
            <ac:spMk id="33" creationId="{913AB221-FD8D-4664-9B4C-AE1B1660ECAA}"/>
          </ac:spMkLst>
        </pc:spChg>
        <pc:picChg chg="del">
          <ac:chgData name="Harish Kumar" userId="5b49b3fe093f41d2" providerId="LiveId" clId="{1E0E8602-4F59-42AF-AAE0-A6861E7ED658}" dt="2022-05-28T19:15:03.132" v="643" actId="478"/>
          <ac:picMkLst>
            <pc:docMk/>
            <pc:sldMk cId="2275478364" sldId="287"/>
            <ac:picMk id="4" creationId="{05DB1F73-D09B-4348-9D26-3FCCB6C8091B}"/>
          </ac:picMkLst>
        </pc:picChg>
      </pc:sldChg>
      <pc:sldChg chg="addSp modSp mod">
        <pc:chgData name="Harish Kumar" userId="5b49b3fe093f41d2" providerId="LiveId" clId="{1E0E8602-4F59-42AF-AAE0-A6861E7ED658}" dt="2022-05-28T20:28:59.603" v="1684" actId="313"/>
        <pc:sldMkLst>
          <pc:docMk/>
          <pc:sldMk cId="2346149278" sldId="288"/>
        </pc:sldMkLst>
        <pc:spChg chg="add mod">
          <ac:chgData name="Harish Kumar" userId="5b49b3fe093f41d2" providerId="LiveId" clId="{1E0E8602-4F59-42AF-AAE0-A6861E7ED658}" dt="2022-05-28T20:28:59.603" v="1684" actId="313"/>
          <ac:spMkLst>
            <pc:docMk/>
            <pc:sldMk cId="2346149278" sldId="288"/>
            <ac:spMk id="2" creationId="{9AE43455-AD5B-3B97-7F71-AD8E55A060C8}"/>
          </ac:spMkLst>
        </pc:spChg>
        <pc:spChg chg="add mod">
          <ac:chgData name="Harish Kumar" userId="5b49b3fe093f41d2" providerId="LiveId" clId="{1E0E8602-4F59-42AF-AAE0-A6861E7ED658}" dt="2022-05-28T20:19:01.418" v="1358" actId="2711"/>
          <ac:spMkLst>
            <pc:docMk/>
            <pc:sldMk cId="2346149278" sldId="288"/>
            <ac:spMk id="3" creationId="{F6B1D41F-5A8E-5798-A571-1E025DAAD956}"/>
          </ac:spMkLst>
        </pc:spChg>
        <pc:spChg chg="add mod">
          <ac:chgData name="Harish Kumar" userId="5b49b3fe093f41d2" providerId="LiveId" clId="{1E0E8602-4F59-42AF-AAE0-A6861E7ED658}" dt="2022-05-28T20:15:15.307" v="1232" actId="1076"/>
          <ac:spMkLst>
            <pc:docMk/>
            <pc:sldMk cId="2346149278" sldId="288"/>
            <ac:spMk id="9" creationId="{C7F62215-9C39-452B-305D-6C2E500188A0}"/>
          </ac:spMkLst>
        </pc:spChg>
        <pc:spChg chg="add mod">
          <ac:chgData name="Harish Kumar" userId="5b49b3fe093f41d2" providerId="LiveId" clId="{1E0E8602-4F59-42AF-AAE0-A6861E7ED658}" dt="2022-05-28T20:28:45.987" v="1683" actId="1076"/>
          <ac:spMkLst>
            <pc:docMk/>
            <pc:sldMk cId="2346149278" sldId="288"/>
            <ac:spMk id="10" creationId="{8B6B08B3-8FB0-3F89-D1BB-03E635873DC4}"/>
          </ac:spMkLst>
        </pc:spChg>
        <pc:spChg chg="mod">
          <ac:chgData name="Harish Kumar" userId="5b49b3fe093f41d2" providerId="LiveId" clId="{1E0E8602-4F59-42AF-AAE0-A6861E7ED658}" dt="2022-05-28T20:02:09.089" v="954"/>
          <ac:spMkLst>
            <pc:docMk/>
            <pc:sldMk cId="2346149278" sldId="288"/>
            <ac:spMk id="11" creationId="{4E3F5479-058B-4FA8-92E9-18CAB8CDC5C5}"/>
          </ac:spMkLst>
        </pc:spChg>
        <pc:spChg chg="mod">
          <ac:chgData name="Harish Kumar" userId="5b49b3fe093f41d2" providerId="LiveId" clId="{1E0E8602-4F59-42AF-AAE0-A6861E7ED658}" dt="2022-05-28T20:15:10.860" v="1231" actId="1076"/>
          <ac:spMkLst>
            <pc:docMk/>
            <pc:sldMk cId="2346149278" sldId="288"/>
            <ac:spMk id="22" creationId="{93A7E209-5128-E644-6571-2D8EB35E299D}"/>
          </ac:spMkLst>
        </pc:spChg>
      </pc:sldChg>
      <pc:sldChg chg="delSp modSp mod">
        <pc:chgData name="Harish Kumar" userId="5b49b3fe093f41d2" providerId="LiveId" clId="{1E0E8602-4F59-42AF-AAE0-A6861E7ED658}" dt="2022-05-28T21:03:21.588" v="2704" actId="1076"/>
        <pc:sldMkLst>
          <pc:docMk/>
          <pc:sldMk cId="2542601948" sldId="289"/>
        </pc:sldMkLst>
        <pc:spChg chg="del">
          <ac:chgData name="Harish Kumar" userId="5b49b3fe093f41d2" providerId="LiveId" clId="{1E0E8602-4F59-42AF-AAE0-A6861E7ED658}" dt="2022-05-28T20:56:31.104" v="2578" actId="478"/>
          <ac:spMkLst>
            <pc:docMk/>
            <pc:sldMk cId="2542601948" sldId="289"/>
            <ac:spMk id="9" creationId="{7F09895F-66BC-7253-5A2D-55CCBBAE441A}"/>
          </ac:spMkLst>
        </pc:spChg>
        <pc:picChg chg="mod">
          <ac:chgData name="Harish Kumar" userId="5b49b3fe093f41d2" providerId="LiveId" clId="{1E0E8602-4F59-42AF-AAE0-A6861E7ED658}" dt="2022-05-28T21:03:18.083" v="2703" actId="1076"/>
          <ac:picMkLst>
            <pc:docMk/>
            <pc:sldMk cId="2542601948" sldId="289"/>
            <ac:picMk id="5" creationId="{D90B159D-3C6F-CA6B-FCFB-15DC3F9EDB36}"/>
          </ac:picMkLst>
        </pc:picChg>
        <pc:picChg chg="mod">
          <ac:chgData name="Harish Kumar" userId="5b49b3fe093f41d2" providerId="LiveId" clId="{1E0E8602-4F59-42AF-AAE0-A6861E7ED658}" dt="2022-05-28T21:03:21.588" v="2704" actId="1076"/>
          <ac:picMkLst>
            <pc:docMk/>
            <pc:sldMk cId="2542601948" sldId="289"/>
            <ac:picMk id="6" creationId="{C2A6918F-8862-7C74-21C4-5D1A0EB3F3D0}"/>
          </ac:picMkLst>
        </pc:picChg>
      </pc:sldChg>
    </pc:docChg>
  </pc:docChgLst>
  <pc:docChgLst>
    <pc:chgData name="deepanshu Singh" userId="e253ca005cc68009" providerId="LiveId" clId="{79ECC827-F4F8-487C-9F6C-2B3BC3739153}"/>
    <pc:docChg chg="undo custSel modSld">
      <pc:chgData name="deepanshu Singh" userId="e253ca005cc68009" providerId="LiveId" clId="{79ECC827-F4F8-487C-9F6C-2B3BC3739153}" dt="2022-05-29T06:17:11.918" v="61" actId="20577"/>
      <pc:docMkLst>
        <pc:docMk/>
      </pc:docMkLst>
      <pc:sldChg chg="modSp mod">
        <pc:chgData name="deepanshu Singh" userId="e253ca005cc68009" providerId="LiveId" clId="{79ECC827-F4F8-487C-9F6C-2B3BC3739153}" dt="2022-05-29T05:56:31.644" v="2" actId="14100"/>
        <pc:sldMkLst>
          <pc:docMk/>
          <pc:sldMk cId="2387849042" sldId="256"/>
        </pc:sldMkLst>
        <pc:spChg chg="mod">
          <ac:chgData name="deepanshu Singh" userId="e253ca005cc68009" providerId="LiveId" clId="{79ECC827-F4F8-487C-9F6C-2B3BC3739153}" dt="2022-05-29T05:56:31.644" v="2" actId="14100"/>
          <ac:spMkLst>
            <pc:docMk/>
            <pc:sldMk cId="2387849042" sldId="256"/>
            <ac:spMk id="6" creationId="{583302A2-C2F8-E110-FA41-93FF65180F57}"/>
          </ac:spMkLst>
        </pc:spChg>
      </pc:sldChg>
      <pc:sldChg chg="addSp modSp mod">
        <pc:chgData name="deepanshu Singh" userId="e253ca005cc68009" providerId="LiveId" clId="{79ECC827-F4F8-487C-9F6C-2B3BC3739153}" dt="2022-05-29T06:04:58.806" v="18" actId="14100"/>
        <pc:sldMkLst>
          <pc:docMk/>
          <pc:sldMk cId="843768125" sldId="278"/>
        </pc:sldMkLst>
        <pc:spChg chg="mod">
          <ac:chgData name="deepanshu Singh" userId="e253ca005cc68009" providerId="LiveId" clId="{79ECC827-F4F8-487C-9F6C-2B3BC3739153}" dt="2022-05-29T06:03:34.001" v="14" actId="164"/>
          <ac:spMkLst>
            <pc:docMk/>
            <pc:sldMk cId="843768125" sldId="278"/>
            <ac:spMk id="33" creationId="{E48870E5-5587-F8A4-8198-0E12B34FFB26}"/>
          </ac:spMkLst>
        </pc:spChg>
        <pc:spChg chg="mod">
          <ac:chgData name="deepanshu Singh" userId="e253ca005cc68009" providerId="LiveId" clId="{79ECC827-F4F8-487C-9F6C-2B3BC3739153}" dt="2022-05-29T06:03:34.001" v="14" actId="164"/>
          <ac:spMkLst>
            <pc:docMk/>
            <pc:sldMk cId="843768125" sldId="278"/>
            <ac:spMk id="36" creationId="{B2FC7FE1-AB23-BB4E-3C61-90A2A2BC3009}"/>
          </ac:spMkLst>
        </pc:spChg>
        <pc:spChg chg="mod">
          <ac:chgData name="deepanshu Singh" userId="e253ca005cc68009" providerId="LiveId" clId="{79ECC827-F4F8-487C-9F6C-2B3BC3739153}" dt="2022-05-29T06:03:34.001" v="14" actId="164"/>
          <ac:spMkLst>
            <pc:docMk/>
            <pc:sldMk cId="843768125" sldId="278"/>
            <ac:spMk id="37" creationId="{29D66A53-33E0-B3FD-94FE-5665479E4CA3}"/>
          </ac:spMkLst>
        </pc:spChg>
        <pc:grpChg chg="add mod">
          <ac:chgData name="deepanshu Singh" userId="e253ca005cc68009" providerId="LiveId" clId="{79ECC827-F4F8-487C-9F6C-2B3BC3739153}" dt="2022-05-29T06:04:41.918" v="16" actId="1076"/>
          <ac:grpSpMkLst>
            <pc:docMk/>
            <pc:sldMk cId="843768125" sldId="278"/>
            <ac:grpSpMk id="2" creationId="{54A9E28B-6646-482F-86EF-969B760D5A9F}"/>
          </ac:grpSpMkLst>
        </pc:grpChg>
        <pc:graphicFrameChg chg="mod">
          <ac:chgData name="deepanshu Singh" userId="e253ca005cc68009" providerId="LiveId" clId="{79ECC827-F4F8-487C-9F6C-2B3BC3739153}" dt="2022-05-29T06:04:53.050" v="17" actId="14100"/>
          <ac:graphicFrameMkLst>
            <pc:docMk/>
            <pc:sldMk cId="843768125" sldId="278"/>
            <ac:graphicFrameMk id="34" creationId="{0471D202-2FF2-4ED1-B24E-DD7FF860AC86}"/>
          </ac:graphicFrameMkLst>
        </pc:graphicFrameChg>
        <pc:graphicFrameChg chg="mod">
          <ac:chgData name="deepanshu Singh" userId="e253ca005cc68009" providerId="LiveId" clId="{79ECC827-F4F8-487C-9F6C-2B3BC3739153}" dt="2022-05-29T06:04:58.806" v="18" actId="14100"/>
          <ac:graphicFrameMkLst>
            <pc:docMk/>
            <pc:sldMk cId="843768125" sldId="278"/>
            <ac:graphicFrameMk id="35" creationId="{FE8E2E9C-1BD0-4A90-9581-3F623C1A0197}"/>
          </ac:graphicFrameMkLst>
        </pc:graphicFrameChg>
      </pc:sldChg>
      <pc:sldChg chg="modSp mod">
        <pc:chgData name="deepanshu Singh" userId="e253ca005cc68009" providerId="LiveId" clId="{79ECC827-F4F8-487C-9F6C-2B3BC3739153}" dt="2022-05-29T06:06:08.374" v="27" actId="14100"/>
        <pc:sldMkLst>
          <pc:docMk/>
          <pc:sldMk cId="1212140928" sldId="279"/>
        </pc:sldMkLst>
        <pc:graphicFrameChg chg="mod">
          <ac:chgData name="deepanshu Singh" userId="e253ca005cc68009" providerId="LiveId" clId="{79ECC827-F4F8-487C-9F6C-2B3BC3739153}" dt="2022-05-29T06:05:44.773" v="22" actId="1076"/>
          <ac:graphicFrameMkLst>
            <pc:docMk/>
            <pc:sldMk cId="1212140928" sldId="279"/>
            <ac:graphicFrameMk id="24" creationId="{09D28D88-57D4-B0E6-930C-E31FC6514AB4}"/>
          </ac:graphicFrameMkLst>
        </pc:graphicFrameChg>
        <pc:graphicFrameChg chg="mod">
          <ac:chgData name="deepanshu Singh" userId="e253ca005cc68009" providerId="LiveId" clId="{79ECC827-F4F8-487C-9F6C-2B3BC3739153}" dt="2022-05-29T06:06:08.374" v="27" actId="14100"/>
          <ac:graphicFrameMkLst>
            <pc:docMk/>
            <pc:sldMk cId="1212140928" sldId="279"/>
            <ac:graphicFrameMk id="25" creationId="{BA260BB6-B1F4-682E-DB06-292A51E1AD0C}"/>
          </ac:graphicFrameMkLst>
        </pc:graphicFrameChg>
      </pc:sldChg>
      <pc:sldChg chg="modSp mod">
        <pc:chgData name="deepanshu Singh" userId="e253ca005cc68009" providerId="LiveId" clId="{79ECC827-F4F8-487C-9F6C-2B3BC3739153}" dt="2022-05-29T06:07:15.016" v="30" actId="14100"/>
        <pc:sldMkLst>
          <pc:docMk/>
          <pc:sldMk cId="3887579892" sldId="280"/>
        </pc:sldMkLst>
        <pc:picChg chg="mod">
          <ac:chgData name="deepanshu Singh" userId="e253ca005cc68009" providerId="LiveId" clId="{79ECC827-F4F8-487C-9F6C-2B3BC3739153}" dt="2022-05-29T06:07:15.016" v="30" actId="14100"/>
          <ac:picMkLst>
            <pc:docMk/>
            <pc:sldMk cId="3887579892" sldId="280"/>
            <ac:picMk id="2" creationId="{2448C52F-FCAB-7FAE-2FF4-2DEFA9FC5C84}"/>
          </ac:picMkLst>
        </pc:picChg>
      </pc:sldChg>
      <pc:sldChg chg="modSp mod">
        <pc:chgData name="deepanshu Singh" userId="e253ca005cc68009" providerId="LiveId" clId="{79ECC827-F4F8-487C-9F6C-2B3BC3739153}" dt="2022-05-29T06:17:11.918" v="61" actId="20577"/>
        <pc:sldMkLst>
          <pc:docMk/>
          <pc:sldMk cId="875445271" sldId="281"/>
        </pc:sldMkLst>
        <pc:spChg chg="mod">
          <ac:chgData name="deepanshu Singh" userId="e253ca005cc68009" providerId="LiveId" clId="{79ECC827-F4F8-487C-9F6C-2B3BC3739153}" dt="2022-05-29T06:17:11.918" v="61" actId="20577"/>
          <ac:spMkLst>
            <pc:docMk/>
            <pc:sldMk cId="875445271" sldId="281"/>
            <ac:spMk id="153" creationId="{0FDEE9D4-C953-2C16-B2EF-37E5DF688437}"/>
          </ac:spMkLst>
        </pc:spChg>
      </pc:sldChg>
      <pc:sldChg chg="modSp mod">
        <pc:chgData name="deepanshu Singh" userId="e253ca005cc68009" providerId="LiveId" clId="{79ECC827-F4F8-487C-9F6C-2B3BC3739153}" dt="2022-05-29T06:09:16.452" v="31" actId="20577"/>
        <pc:sldMkLst>
          <pc:docMk/>
          <pc:sldMk cId="727364193" sldId="283"/>
        </pc:sldMkLst>
        <pc:spChg chg="mod">
          <ac:chgData name="deepanshu Singh" userId="e253ca005cc68009" providerId="LiveId" clId="{79ECC827-F4F8-487C-9F6C-2B3BC3739153}" dt="2022-05-29T06:09:16.452" v="31" actId="20577"/>
          <ac:spMkLst>
            <pc:docMk/>
            <pc:sldMk cId="727364193" sldId="283"/>
            <ac:spMk id="24" creationId="{BD486FFF-F270-0F01-738C-CA5B7D6F51C9}"/>
          </ac:spMkLst>
        </pc:spChg>
      </pc:sldChg>
      <pc:sldChg chg="addSp modSp mod">
        <pc:chgData name="deepanshu Singh" userId="e253ca005cc68009" providerId="LiveId" clId="{79ECC827-F4F8-487C-9F6C-2B3BC3739153}" dt="2022-05-29T06:01:35.136" v="13" actId="164"/>
        <pc:sldMkLst>
          <pc:docMk/>
          <pc:sldMk cId="2346149278" sldId="288"/>
        </pc:sldMkLst>
        <pc:spChg chg="mod">
          <ac:chgData name="deepanshu Singh" userId="e253ca005cc68009" providerId="LiveId" clId="{79ECC827-F4F8-487C-9F6C-2B3BC3739153}" dt="2022-05-29T06:01:06.973" v="8" actId="164"/>
          <ac:spMkLst>
            <pc:docMk/>
            <pc:sldMk cId="2346149278" sldId="288"/>
            <ac:spMk id="2" creationId="{9AE43455-AD5B-3B97-7F71-AD8E55A060C8}"/>
          </ac:spMkLst>
        </pc:spChg>
        <pc:spChg chg="mod">
          <ac:chgData name="deepanshu Singh" userId="e253ca005cc68009" providerId="LiveId" clId="{79ECC827-F4F8-487C-9F6C-2B3BC3739153}" dt="2022-05-29T06:01:35.136" v="13" actId="164"/>
          <ac:spMkLst>
            <pc:docMk/>
            <pc:sldMk cId="2346149278" sldId="288"/>
            <ac:spMk id="3" creationId="{F6B1D41F-5A8E-5798-A571-1E025DAAD956}"/>
          </ac:spMkLst>
        </pc:spChg>
        <pc:spChg chg="mod">
          <ac:chgData name="deepanshu Singh" userId="e253ca005cc68009" providerId="LiveId" clId="{79ECC827-F4F8-487C-9F6C-2B3BC3739153}" dt="2022-05-29T06:00:46.009" v="6" actId="164"/>
          <ac:spMkLst>
            <pc:docMk/>
            <pc:sldMk cId="2346149278" sldId="288"/>
            <ac:spMk id="9" creationId="{C7F62215-9C39-452B-305D-6C2E500188A0}"/>
          </ac:spMkLst>
        </pc:spChg>
        <pc:spChg chg="mod">
          <ac:chgData name="deepanshu Singh" userId="e253ca005cc68009" providerId="LiveId" clId="{79ECC827-F4F8-487C-9F6C-2B3BC3739153}" dt="2022-05-29T06:00:46.009" v="6" actId="164"/>
          <ac:spMkLst>
            <pc:docMk/>
            <pc:sldMk cId="2346149278" sldId="288"/>
            <ac:spMk id="10" creationId="{8B6B08B3-8FB0-3F89-D1BB-03E635873DC4}"/>
          </ac:spMkLst>
        </pc:spChg>
        <pc:spChg chg="mod">
          <ac:chgData name="deepanshu Singh" userId="e253ca005cc68009" providerId="LiveId" clId="{79ECC827-F4F8-487C-9F6C-2B3BC3739153}" dt="2022-05-29T06:01:06.973" v="8" actId="164"/>
          <ac:spMkLst>
            <pc:docMk/>
            <pc:sldMk cId="2346149278" sldId="288"/>
            <ac:spMk id="22" creationId="{93A7E209-5128-E644-6571-2D8EB35E299D}"/>
          </ac:spMkLst>
        </pc:spChg>
        <pc:grpChg chg="add mod">
          <ac:chgData name="deepanshu Singh" userId="e253ca005cc68009" providerId="LiveId" clId="{79ECC827-F4F8-487C-9F6C-2B3BC3739153}" dt="2022-05-29T06:00:51.020" v="7" actId="1076"/>
          <ac:grpSpMkLst>
            <pc:docMk/>
            <pc:sldMk cId="2346149278" sldId="288"/>
            <ac:grpSpMk id="5" creationId="{0A65BDC4-54AF-4966-82EE-9929ACE36CA5}"/>
          </ac:grpSpMkLst>
        </pc:grpChg>
        <pc:grpChg chg="add mod">
          <ac:chgData name="deepanshu Singh" userId="e253ca005cc68009" providerId="LiveId" clId="{79ECC827-F4F8-487C-9F6C-2B3BC3739153}" dt="2022-05-29T06:01:35.136" v="13" actId="164"/>
          <ac:grpSpMkLst>
            <pc:docMk/>
            <pc:sldMk cId="2346149278" sldId="288"/>
            <ac:grpSpMk id="6" creationId="{B2AD0B94-E9F9-4744-BA5D-338844C9DC41}"/>
          </ac:grpSpMkLst>
        </pc:grpChg>
        <pc:grpChg chg="add mod">
          <ac:chgData name="deepanshu Singh" userId="e253ca005cc68009" providerId="LiveId" clId="{79ECC827-F4F8-487C-9F6C-2B3BC3739153}" dt="2022-05-29T06:01:35.136" v="13" actId="164"/>
          <ac:grpSpMkLst>
            <pc:docMk/>
            <pc:sldMk cId="2346149278" sldId="288"/>
            <ac:grpSpMk id="7" creationId="{4EB10A89-312E-485A-BAEC-69DCA146DCCD}"/>
          </ac:grpSpMkLst>
        </pc:grpChg>
      </pc:sldChg>
    </pc:docChg>
  </pc:docChgLst>
  <pc:docChgLst>
    <pc:chgData name="deepanshu Singh" userId="e253ca005cc68009" providerId="Windows Live" clId="Web-{7487E1F6-C4AB-4D32-A13C-88C56140FD9D}"/>
    <pc:docChg chg="modSld">
      <pc:chgData name="deepanshu Singh" userId="e253ca005cc68009" providerId="Windows Live" clId="Web-{7487E1F6-C4AB-4D32-A13C-88C56140FD9D}" dt="2022-05-28T21:04:57.146" v="81" actId="20577"/>
      <pc:docMkLst>
        <pc:docMk/>
      </pc:docMkLst>
      <pc:sldChg chg="addSp modSp">
        <pc:chgData name="deepanshu Singh" userId="e253ca005cc68009" providerId="Windows Live" clId="Web-{7487E1F6-C4AB-4D32-A13C-88C56140FD9D}" dt="2022-05-28T20:45:04.897" v="3" actId="1076"/>
        <pc:sldMkLst>
          <pc:docMk/>
          <pc:sldMk cId="3887579892" sldId="280"/>
        </pc:sldMkLst>
        <pc:picChg chg="add mod">
          <ac:chgData name="deepanshu Singh" userId="e253ca005cc68009" providerId="Windows Live" clId="Web-{7487E1F6-C4AB-4D32-A13C-88C56140FD9D}" dt="2022-05-28T20:45:04.897" v="3" actId="1076"/>
          <ac:picMkLst>
            <pc:docMk/>
            <pc:sldMk cId="3887579892" sldId="280"/>
            <ac:picMk id="2" creationId="{2448C52F-FCAB-7FAE-2FF4-2DEFA9FC5C84}"/>
          </ac:picMkLst>
        </pc:picChg>
      </pc:sldChg>
      <pc:sldChg chg="addSp modSp">
        <pc:chgData name="deepanshu Singh" userId="e253ca005cc68009" providerId="Windows Live" clId="Web-{7487E1F6-C4AB-4D32-A13C-88C56140FD9D}" dt="2022-05-28T20:53:14.917" v="9" actId="1076"/>
        <pc:sldMkLst>
          <pc:docMk/>
          <pc:sldMk cId="875445271" sldId="281"/>
        </pc:sldMkLst>
        <pc:picChg chg="add mod">
          <ac:chgData name="deepanshu Singh" userId="e253ca005cc68009" providerId="Windows Live" clId="Web-{7487E1F6-C4AB-4D32-A13C-88C56140FD9D}" dt="2022-05-28T20:53:14.917" v="9" actId="1076"/>
          <ac:picMkLst>
            <pc:docMk/>
            <pc:sldMk cId="875445271" sldId="281"/>
            <ac:picMk id="2" creationId="{B404EF14-F0B0-5819-77AB-252533B51427}"/>
          </ac:picMkLst>
        </pc:picChg>
      </pc:sldChg>
      <pc:sldChg chg="addSp modSp">
        <pc:chgData name="deepanshu Singh" userId="e253ca005cc68009" providerId="Windows Live" clId="Web-{7487E1F6-C4AB-4D32-A13C-88C56140FD9D}" dt="2022-05-28T20:56:02.954" v="28" actId="14100"/>
        <pc:sldMkLst>
          <pc:docMk/>
          <pc:sldMk cId="1061713674" sldId="282"/>
        </pc:sldMkLst>
        <pc:picChg chg="add mod">
          <ac:chgData name="deepanshu Singh" userId="e253ca005cc68009" providerId="Windows Live" clId="Web-{7487E1F6-C4AB-4D32-A13C-88C56140FD9D}" dt="2022-05-28T20:56:02.954" v="28" actId="14100"/>
          <ac:picMkLst>
            <pc:docMk/>
            <pc:sldMk cId="1061713674" sldId="282"/>
            <ac:picMk id="2" creationId="{A8EAAFC6-9F2D-3791-0806-5EA96659758D}"/>
          </ac:picMkLst>
        </pc:picChg>
      </pc:sldChg>
      <pc:sldChg chg="addSp modSp">
        <pc:chgData name="deepanshu Singh" userId="e253ca005cc68009" providerId="Windows Live" clId="Web-{7487E1F6-C4AB-4D32-A13C-88C56140FD9D}" dt="2022-05-28T20:55:03.765" v="24" actId="1076"/>
        <pc:sldMkLst>
          <pc:docMk/>
          <pc:sldMk cId="727364193" sldId="283"/>
        </pc:sldMkLst>
        <pc:picChg chg="add mod">
          <ac:chgData name="deepanshu Singh" userId="e253ca005cc68009" providerId="Windows Live" clId="Web-{7487E1F6-C4AB-4D32-A13C-88C56140FD9D}" dt="2022-05-28T20:54:56.905" v="21" actId="14100"/>
          <ac:picMkLst>
            <pc:docMk/>
            <pc:sldMk cId="727364193" sldId="283"/>
            <ac:picMk id="2" creationId="{E32A360E-4689-B18C-B552-F905BF2A7F07}"/>
          </ac:picMkLst>
        </pc:picChg>
        <pc:picChg chg="add mod">
          <ac:chgData name="deepanshu Singh" userId="e253ca005cc68009" providerId="Windows Live" clId="Web-{7487E1F6-C4AB-4D32-A13C-88C56140FD9D}" dt="2022-05-28T20:55:03.765" v="24" actId="1076"/>
          <ac:picMkLst>
            <pc:docMk/>
            <pc:sldMk cId="727364193" sldId="283"/>
            <ac:picMk id="3" creationId="{1B1ABFFF-1D64-D2DE-15EE-B217730442C7}"/>
          </ac:picMkLst>
        </pc:picChg>
      </pc:sldChg>
      <pc:sldChg chg="addSp delSp modSp">
        <pc:chgData name="deepanshu Singh" userId="e253ca005cc68009" providerId="Windows Live" clId="Web-{7487E1F6-C4AB-4D32-A13C-88C56140FD9D}" dt="2022-05-28T20:56:58.834" v="35"/>
        <pc:sldMkLst>
          <pc:docMk/>
          <pc:sldMk cId="2275478364" sldId="287"/>
        </pc:sldMkLst>
        <pc:picChg chg="add del mod">
          <ac:chgData name="deepanshu Singh" userId="e253ca005cc68009" providerId="Windows Live" clId="Web-{7487E1F6-C4AB-4D32-A13C-88C56140FD9D}" dt="2022-05-28T20:56:58.834" v="35"/>
          <ac:picMkLst>
            <pc:docMk/>
            <pc:sldMk cId="2275478364" sldId="287"/>
            <ac:picMk id="3" creationId="{60170EB7-EE47-9240-EF02-4B89F001759E}"/>
          </ac:picMkLst>
        </pc:picChg>
      </pc:sldChg>
      <pc:sldChg chg="addSp delSp modSp">
        <pc:chgData name="deepanshu Singh" userId="e253ca005cc68009" providerId="Windows Live" clId="Web-{7487E1F6-C4AB-4D32-A13C-88C56140FD9D}" dt="2022-05-28T21:04:57.146" v="81" actId="20577"/>
        <pc:sldMkLst>
          <pc:docMk/>
          <pc:sldMk cId="2542601948" sldId="289"/>
        </pc:sldMkLst>
        <pc:spChg chg="add mod">
          <ac:chgData name="deepanshu Singh" userId="e253ca005cc68009" providerId="Windows Live" clId="Web-{7487E1F6-C4AB-4D32-A13C-88C56140FD9D}" dt="2022-05-28T21:04:57.146" v="81" actId="20577"/>
          <ac:spMkLst>
            <pc:docMk/>
            <pc:sldMk cId="2542601948" sldId="289"/>
            <ac:spMk id="7" creationId="{18725928-9182-6FA6-4B38-890B8758DBBE}"/>
          </ac:spMkLst>
        </pc:spChg>
        <pc:spChg chg="add mod">
          <ac:chgData name="deepanshu Singh" userId="e253ca005cc68009" providerId="Windows Live" clId="Web-{7487E1F6-C4AB-4D32-A13C-88C56140FD9D}" dt="2022-05-28T21:04:51.271" v="79" actId="20577"/>
          <ac:spMkLst>
            <pc:docMk/>
            <pc:sldMk cId="2542601948" sldId="289"/>
            <ac:spMk id="10" creationId="{9B83AFAD-93B4-42C4-A7DA-A9E1713E2321}"/>
          </ac:spMkLst>
        </pc:spChg>
        <pc:picChg chg="add del mod">
          <ac:chgData name="deepanshu Singh" userId="e253ca005cc68009" providerId="Windows Live" clId="Web-{7487E1F6-C4AB-4D32-A13C-88C56140FD9D}" dt="2022-05-28T20:59:00.244" v="45"/>
          <ac:picMkLst>
            <pc:docMk/>
            <pc:sldMk cId="2542601948" sldId="289"/>
            <ac:picMk id="3" creationId="{7409A179-EA9E-B244-30B6-7543474A0A5A}"/>
          </ac:picMkLst>
        </pc:picChg>
        <pc:picChg chg="add del mod">
          <ac:chgData name="deepanshu Singh" userId="e253ca005cc68009" providerId="Windows Live" clId="Web-{7487E1F6-C4AB-4D32-A13C-88C56140FD9D}" dt="2022-05-28T21:00:08.043" v="51"/>
          <ac:picMkLst>
            <pc:docMk/>
            <pc:sldMk cId="2542601948" sldId="289"/>
            <ac:picMk id="4" creationId="{4194772B-A3CB-F329-74A1-280ABFF21CAB}"/>
          </ac:picMkLst>
        </pc:picChg>
        <pc:picChg chg="add mod">
          <ac:chgData name="deepanshu Singh" userId="e253ca005cc68009" providerId="Windows Live" clId="Web-{7487E1F6-C4AB-4D32-A13C-88C56140FD9D}" dt="2022-05-28T21:01:18.920" v="61" actId="1076"/>
          <ac:picMkLst>
            <pc:docMk/>
            <pc:sldMk cId="2542601948" sldId="289"/>
            <ac:picMk id="5" creationId="{D90B159D-3C6F-CA6B-FCFB-15DC3F9EDB36}"/>
          </ac:picMkLst>
        </pc:picChg>
        <pc:picChg chg="add mod">
          <ac:chgData name="deepanshu Singh" userId="e253ca005cc68009" providerId="Windows Live" clId="Web-{7487E1F6-C4AB-4D32-A13C-88C56140FD9D}" dt="2022-05-28T21:01:13.623" v="60" actId="14100"/>
          <ac:picMkLst>
            <pc:docMk/>
            <pc:sldMk cId="2542601948" sldId="289"/>
            <ac:picMk id="6" creationId="{C2A6918F-8862-7C74-21C4-5D1A0EB3F3D0}"/>
          </ac:picMkLst>
        </pc:picChg>
        <pc:cxnChg chg="mod">
          <ac:chgData name="deepanshu Singh" userId="e253ca005cc68009" providerId="Windows Live" clId="Web-{7487E1F6-C4AB-4D32-A13C-88C56140FD9D}" dt="2022-05-28T21:03:49.362" v="64" actId="1076"/>
          <ac:cxnSpMkLst>
            <pc:docMk/>
            <pc:sldMk cId="2542601948" sldId="289"/>
            <ac:cxnSpMk id="14" creationId="{83E690F4-843A-47A5-8620-4FB01C0D8E68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b49b3fe093f41d2/Data%20Analytics/SQL/Project/PROJECT_PLA_Group14/Project%20PLA%20Excel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b49b3fe093f41d2/Data%20Analytics/SQL/Project/PROJECT_PLA_Group14/Project%20PLA%20Excel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b49b3fe093f41d2/Data%20Analytics/SQL/Project/PROJECT_PLA_Group14/Project%20PLA%20Excel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b49b3fe093f41d2/Data%20Analytics/SQL/Project/PROJECT_PLA_Group14/Project%20PLA%20Excel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b49b3fe093f41d2/Data%20Analytics/SQL/Project/PROJECT_PLA_Group14/Project%20PLA%20Excel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b49b3fe093f41d2/Data%20Analytics/SQL/Project/PROJECT_PLA_Group14/Project%20PLA%20Excel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b49b3fe093f41d2/Data%20Analytics/SQL/Project/PROJECT_PLA_Group14/Project%20PLA%20Excel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b49b3fe093f41d2/Data%20Analytics/SQL/Project/PROJECT_PLA_Group14/Project%20PLA%20Excel%20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PLA Excel Analysis.xlsx]Property Type and Metrics a(i)!PivotTable1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PRICING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31381962230226856"/>
          <c:y val="1.66205980134566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'Property Type and Metrics a(i)'!$G$2:$G$3</c:f>
              <c:strCache>
                <c:ptCount val="1"/>
                <c:pt idx="0">
                  <c:v>Luxurious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'Property Type and Metrics a(i)'!$F$4:$F$91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'Property Type and Metrics a(i)'!$G$4:$G$91</c:f>
              <c:numCache>
                <c:formatCode>General</c:formatCode>
                <c:ptCount val="87"/>
                <c:pt idx="29">
                  <c:v>1607</c:v>
                </c:pt>
                <c:pt idx="30">
                  <c:v>1149.0833333333301</c:v>
                </c:pt>
                <c:pt idx="60">
                  <c:v>1272.5610367893</c:v>
                </c:pt>
                <c:pt idx="80">
                  <c:v>1357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30-4587-9DF6-306AF0897B26}"/>
            </c:ext>
          </c:extLst>
        </c:ser>
        <c:ser>
          <c:idx val="1"/>
          <c:order val="1"/>
          <c:tx>
            <c:strRef>
              <c:f>'Property Type and Metrics a(i)'!$H$2:$H$3</c:f>
              <c:strCache>
                <c:ptCount val="1"/>
                <c:pt idx="0">
                  <c:v>Ultra Premium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'Property Type and Metrics a(i)'!$F$4:$F$91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'Property Type and Metrics a(i)'!$H$4:$H$91</c:f>
              <c:numCache>
                <c:formatCode>General</c:formatCode>
                <c:ptCount val="87"/>
                <c:pt idx="26">
                  <c:v>588.888392857143</c:v>
                </c:pt>
                <c:pt idx="28">
                  <c:v>573.54499999999996</c:v>
                </c:pt>
                <c:pt idx="31">
                  <c:v>800</c:v>
                </c:pt>
                <c:pt idx="61">
                  <c:v>663</c:v>
                </c:pt>
                <c:pt idx="64">
                  <c:v>623.20575296108302</c:v>
                </c:pt>
                <c:pt idx="79">
                  <c:v>503.5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30-4587-9DF6-306AF0897B26}"/>
            </c:ext>
          </c:extLst>
        </c:ser>
        <c:ser>
          <c:idx val="2"/>
          <c:order val="2"/>
          <c:tx>
            <c:strRef>
              <c:f>'Property Type and Metrics a(i)'!$I$2:$I$3</c:f>
              <c:strCache>
                <c:ptCount val="1"/>
                <c:pt idx="0">
                  <c:v>Premium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'Property Type and Metrics a(i)'!$F$4:$F$91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'Property Type and Metrics a(i)'!$I$4:$I$91</c:f>
              <c:numCache>
                <c:formatCode>General</c:formatCode>
                <c:ptCount val="87"/>
                <c:pt idx="0">
                  <c:v>156.666666666667</c:v>
                </c:pt>
                <c:pt idx="1">
                  <c:v>295.42857142857099</c:v>
                </c:pt>
                <c:pt idx="3">
                  <c:v>190</c:v>
                </c:pt>
                <c:pt idx="4">
                  <c:v>200.14492753623199</c:v>
                </c:pt>
                <c:pt idx="6">
                  <c:v>297.5</c:v>
                </c:pt>
                <c:pt idx="7">
                  <c:v>275</c:v>
                </c:pt>
                <c:pt idx="8">
                  <c:v>186.5</c:v>
                </c:pt>
                <c:pt idx="11">
                  <c:v>125.06349206349201</c:v>
                </c:pt>
                <c:pt idx="13">
                  <c:v>213</c:v>
                </c:pt>
                <c:pt idx="19">
                  <c:v>225</c:v>
                </c:pt>
                <c:pt idx="20">
                  <c:v>400</c:v>
                </c:pt>
                <c:pt idx="24">
                  <c:v>125</c:v>
                </c:pt>
                <c:pt idx="25">
                  <c:v>198.333333333333</c:v>
                </c:pt>
                <c:pt idx="32">
                  <c:v>106.5</c:v>
                </c:pt>
                <c:pt idx="36">
                  <c:v>160.333333333333</c:v>
                </c:pt>
                <c:pt idx="37">
                  <c:v>322.53333333333302</c:v>
                </c:pt>
                <c:pt idx="38">
                  <c:v>101.491071428571</c:v>
                </c:pt>
                <c:pt idx="39">
                  <c:v>102.32557263411699</c:v>
                </c:pt>
                <c:pt idx="40">
                  <c:v>128.916666666667</c:v>
                </c:pt>
                <c:pt idx="41">
                  <c:v>211</c:v>
                </c:pt>
                <c:pt idx="44">
                  <c:v>123.90909090909101</c:v>
                </c:pt>
                <c:pt idx="48">
                  <c:v>103.333333333333</c:v>
                </c:pt>
                <c:pt idx="49">
                  <c:v>345.642857142857</c:v>
                </c:pt>
                <c:pt idx="51">
                  <c:v>107.125</c:v>
                </c:pt>
                <c:pt idx="53">
                  <c:v>101</c:v>
                </c:pt>
                <c:pt idx="55">
                  <c:v>184.59523809523799</c:v>
                </c:pt>
                <c:pt idx="57">
                  <c:v>162.5</c:v>
                </c:pt>
                <c:pt idx="58">
                  <c:v>399.25</c:v>
                </c:pt>
                <c:pt idx="59">
                  <c:v>205.111111111111</c:v>
                </c:pt>
                <c:pt idx="62">
                  <c:v>345.29076584121401</c:v>
                </c:pt>
                <c:pt idx="63">
                  <c:v>193.15468860953101</c:v>
                </c:pt>
                <c:pt idx="65">
                  <c:v>181.64536873280801</c:v>
                </c:pt>
                <c:pt idx="66">
                  <c:v>425.36666666666702</c:v>
                </c:pt>
                <c:pt idx="67">
                  <c:v>267.830952380952</c:v>
                </c:pt>
                <c:pt idx="69">
                  <c:v>348.49424585438999</c:v>
                </c:pt>
                <c:pt idx="70">
                  <c:v>159.887495761754</c:v>
                </c:pt>
                <c:pt idx="71">
                  <c:v>134.784412955466</c:v>
                </c:pt>
                <c:pt idx="72">
                  <c:v>197.070205479452</c:v>
                </c:pt>
                <c:pt idx="73">
                  <c:v>292.69852104664398</c:v>
                </c:pt>
                <c:pt idx="74">
                  <c:v>186.680288461538</c:v>
                </c:pt>
                <c:pt idx="75">
                  <c:v>129</c:v>
                </c:pt>
                <c:pt idx="76">
                  <c:v>260.680555555556</c:v>
                </c:pt>
                <c:pt idx="77">
                  <c:v>232.882820197044</c:v>
                </c:pt>
                <c:pt idx="78">
                  <c:v>115</c:v>
                </c:pt>
                <c:pt idx="81">
                  <c:v>153</c:v>
                </c:pt>
                <c:pt idx="83">
                  <c:v>143.621527777778</c:v>
                </c:pt>
                <c:pt idx="84">
                  <c:v>164.5</c:v>
                </c:pt>
                <c:pt idx="85">
                  <c:v>306.11111111111097</c:v>
                </c:pt>
                <c:pt idx="86">
                  <c:v>131.666666666667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30-4587-9DF6-306AF0897B26}"/>
            </c:ext>
          </c:extLst>
        </c:ser>
        <c:ser>
          <c:idx val="3"/>
          <c:order val="3"/>
          <c:tx>
            <c:strRef>
              <c:f>'Property Type and Metrics a(i)'!$J$2:$J$3</c:f>
              <c:strCache>
                <c:ptCount val="1"/>
                <c:pt idx="0">
                  <c:v>Affordable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'Property Type and Metrics a(i)'!$F$4:$F$91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'Property Type and Metrics a(i)'!$J$4:$J$91</c:f>
              <c:numCache>
                <c:formatCode>General</c:formatCode>
                <c:ptCount val="87"/>
                <c:pt idx="2">
                  <c:v>89</c:v>
                </c:pt>
                <c:pt idx="5">
                  <c:v>88.0833333333333</c:v>
                </c:pt>
                <c:pt idx="9">
                  <c:v>67.5</c:v>
                </c:pt>
                <c:pt idx="10">
                  <c:v>48.421052631578902</c:v>
                </c:pt>
                <c:pt idx="12">
                  <c:v>25</c:v>
                </c:pt>
                <c:pt idx="14">
                  <c:v>50</c:v>
                </c:pt>
                <c:pt idx="15">
                  <c:v>71.954326923076906</c:v>
                </c:pt>
                <c:pt idx="16">
                  <c:v>23</c:v>
                </c:pt>
                <c:pt idx="17">
                  <c:v>31</c:v>
                </c:pt>
                <c:pt idx="18">
                  <c:v>47</c:v>
                </c:pt>
                <c:pt idx="21">
                  <c:v>31</c:v>
                </c:pt>
                <c:pt idx="22">
                  <c:v>19</c:v>
                </c:pt>
                <c:pt idx="23">
                  <c:v>51.5</c:v>
                </c:pt>
                <c:pt idx="27">
                  <c:v>79.6666666666667</c:v>
                </c:pt>
                <c:pt idx="33">
                  <c:v>84.6330756013746</c:v>
                </c:pt>
                <c:pt idx="34">
                  <c:v>51.25</c:v>
                </c:pt>
                <c:pt idx="35">
                  <c:v>40</c:v>
                </c:pt>
                <c:pt idx="42">
                  <c:v>80.077114273286497</c:v>
                </c:pt>
                <c:pt idx="43">
                  <c:v>83.862318840579704</c:v>
                </c:pt>
                <c:pt idx="45">
                  <c:v>46</c:v>
                </c:pt>
                <c:pt idx="46">
                  <c:v>85</c:v>
                </c:pt>
                <c:pt idx="47">
                  <c:v>88</c:v>
                </c:pt>
                <c:pt idx="50">
                  <c:v>87.165172413793101</c:v>
                </c:pt>
                <c:pt idx="52">
                  <c:v>46.5</c:v>
                </c:pt>
                <c:pt idx="54">
                  <c:v>87.099264705882305</c:v>
                </c:pt>
                <c:pt idx="56">
                  <c:v>80</c:v>
                </c:pt>
                <c:pt idx="68">
                  <c:v>83.6666666666667</c:v>
                </c:pt>
                <c:pt idx="82">
                  <c:v>30.692307692307701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30-4587-9DF6-306AF0897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1783570384"/>
        <c:axId val="1783577040"/>
      </c:barChart>
      <c:catAx>
        <c:axId val="1783570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577040"/>
        <c:crosses val="autoZero"/>
        <c:auto val="1"/>
        <c:lblAlgn val="ctr"/>
        <c:lblOffset val="100"/>
        <c:noMultiLvlLbl val="0"/>
      </c:catAx>
      <c:valAx>
        <c:axId val="17835770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57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PLA Excel Analysis.xlsx]a(iv)!PivotTable1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BOOKINGS</a:t>
            </a:r>
          </a:p>
        </c:rich>
      </c:tx>
      <c:layout>
        <c:manualLayout>
          <c:xMode val="edge"/>
          <c:yMode val="edge"/>
          <c:x val="0.33808847232088979"/>
          <c:y val="1.5271135126160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square"/>
          <c:size val="5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triangle"/>
          <c:size val="5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'a(iv)'!$B$93:$B$94</c:f>
              <c:strCache>
                <c:ptCount val="1"/>
                <c:pt idx="0">
                  <c:v>Least Bookings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'a(iv)'!$A$95:$A$180</c:f>
              <c:strCache>
                <c:ptCount val="85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Private room in villa</c:v>
                </c:pt>
                <c:pt idx="32">
                  <c:v>Private room in townhouse</c:v>
                </c:pt>
                <c:pt idx="33">
                  <c:v>Private room in tiny house</c:v>
                </c:pt>
                <c:pt idx="34">
                  <c:v>Private room in tent</c:v>
                </c:pt>
                <c:pt idx="35">
                  <c:v>Private room in serviced apartment</c:v>
                </c:pt>
                <c:pt idx="36">
                  <c:v>Private room in resort</c:v>
                </c:pt>
                <c:pt idx="37">
                  <c:v>Private room in residential home</c:v>
                </c:pt>
                <c:pt idx="38">
                  <c:v>Private room in rental unit</c:v>
                </c:pt>
                <c:pt idx="39">
                  <c:v>Private room in loft</c:v>
                </c:pt>
                <c:pt idx="40">
                  <c:v>Private room in hostel</c:v>
                </c:pt>
                <c:pt idx="41">
                  <c:v>Private room in home</c:v>
                </c:pt>
                <c:pt idx="42">
                  <c:v>Private room in guesthouse</c:v>
                </c:pt>
                <c:pt idx="43">
                  <c:v>Private room in guest suite</c:v>
                </c:pt>
                <c:pt idx="44">
                  <c:v>Private room in floor</c:v>
                </c:pt>
                <c:pt idx="45">
                  <c:v>Private room in farm stay</c:v>
                </c:pt>
                <c:pt idx="46">
                  <c:v>Private room in earth house</c:v>
                </c:pt>
                <c:pt idx="47">
                  <c:v>Private room in cottage</c:v>
                </c:pt>
                <c:pt idx="48">
                  <c:v>Private room in condominium (condo)</c:v>
                </c:pt>
                <c:pt idx="49">
                  <c:v>Private room in condo</c:v>
                </c:pt>
                <c:pt idx="50">
                  <c:v>Private room in casa particular</c:v>
                </c:pt>
                <c:pt idx="51">
                  <c:v>Private room in camper/rv</c:v>
                </c:pt>
                <c:pt idx="52">
                  <c:v>Private room in cabin</c:v>
                </c:pt>
                <c:pt idx="53">
                  <c:v>Private room in bungalow</c:v>
                </c:pt>
                <c:pt idx="54">
                  <c:v>Private room in bed and breakfast</c:v>
                </c:pt>
                <c:pt idx="55">
                  <c:v>Private room</c:v>
                </c:pt>
                <c:pt idx="56">
                  <c:v>Houseboat</c:v>
                </c:pt>
                <c:pt idx="57">
                  <c:v>Farm stay</c:v>
                </c:pt>
                <c:pt idx="58">
                  <c:v>Entire villa</c:v>
                </c:pt>
                <c:pt idx="59">
                  <c:v>Entire vacation home</c:v>
                </c:pt>
                <c:pt idx="60">
                  <c:v>Entire townhouse</c:v>
                </c:pt>
                <c:pt idx="61">
                  <c:v>Entire serviced apartment</c:v>
                </c:pt>
                <c:pt idx="62">
                  <c:v>Entire residential home</c:v>
                </c:pt>
                <c:pt idx="63">
                  <c:v>Entire rental unit</c:v>
                </c:pt>
                <c:pt idx="64">
                  <c:v>Entire place</c:v>
                </c:pt>
                <c:pt idx="65">
                  <c:v>Entire loft</c:v>
                </c:pt>
                <c:pt idx="66">
                  <c:v>Entire home/apt</c:v>
                </c:pt>
                <c:pt idx="67">
                  <c:v>Entire home</c:v>
                </c:pt>
                <c:pt idx="68">
                  <c:v>Entire guesthouse</c:v>
                </c:pt>
                <c:pt idx="69">
                  <c:v>Entire guest suite</c:v>
                </c:pt>
                <c:pt idx="70">
                  <c:v>Entire cottage</c:v>
                </c:pt>
                <c:pt idx="71">
                  <c:v>Entire condominium (condo)</c:v>
                </c:pt>
                <c:pt idx="72">
                  <c:v>Entire condo</c:v>
                </c:pt>
                <c:pt idx="73">
                  <c:v>Entire chalet</c:v>
                </c:pt>
                <c:pt idx="74">
                  <c:v>Entire cabin</c:v>
                </c:pt>
                <c:pt idx="75">
                  <c:v>Entire bungalow</c:v>
                </c:pt>
                <c:pt idx="76">
                  <c:v>Earth house</c:v>
                </c:pt>
                <c:pt idx="77">
                  <c:v>Dome house</c:v>
                </c:pt>
                <c:pt idx="78">
                  <c:v>Castle</c:v>
                </c:pt>
                <c:pt idx="79">
                  <c:v>Casa particular</c:v>
                </c:pt>
                <c:pt idx="80">
                  <c:v>Campsite</c:v>
                </c:pt>
                <c:pt idx="81">
                  <c:v>Camper/RV</c:v>
                </c:pt>
                <c:pt idx="82">
                  <c:v>Bus</c:v>
                </c:pt>
                <c:pt idx="83">
                  <c:v>Boat</c:v>
                </c:pt>
                <c:pt idx="84">
                  <c:v>Barn</c:v>
                </c:pt>
              </c:strCache>
            </c:strRef>
          </c:cat>
          <c:val>
            <c:numRef>
              <c:f>'a(iv)'!$B$95:$B$180</c:f>
              <c:numCache>
                <c:formatCode>General</c:formatCode>
                <c:ptCount val="85"/>
                <c:pt idx="0">
                  <c:v>722</c:v>
                </c:pt>
                <c:pt idx="1">
                  <c:v>1903</c:v>
                </c:pt>
                <c:pt idx="2">
                  <c:v>279</c:v>
                </c:pt>
                <c:pt idx="3">
                  <c:v>9</c:v>
                </c:pt>
                <c:pt idx="5">
                  <c:v>3888</c:v>
                </c:pt>
                <c:pt idx="6">
                  <c:v>2714</c:v>
                </c:pt>
                <c:pt idx="7">
                  <c:v>365</c:v>
                </c:pt>
                <c:pt idx="8">
                  <c:v>730</c:v>
                </c:pt>
                <c:pt idx="9">
                  <c:v>20</c:v>
                </c:pt>
                <c:pt idx="10">
                  <c:v>1293</c:v>
                </c:pt>
                <c:pt idx="12">
                  <c:v>3</c:v>
                </c:pt>
                <c:pt idx="13">
                  <c:v>730</c:v>
                </c:pt>
                <c:pt idx="14">
                  <c:v>283</c:v>
                </c:pt>
                <c:pt idx="16">
                  <c:v>168</c:v>
                </c:pt>
                <c:pt idx="17">
                  <c:v>338</c:v>
                </c:pt>
                <c:pt idx="18">
                  <c:v>443</c:v>
                </c:pt>
                <c:pt idx="19">
                  <c:v>1095</c:v>
                </c:pt>
                <c:pt idx="20">
                  <c:v>365</c:v>
                </c:pt>
                <c:pt idx="21">
                  <c:v>1588</c:v>
                </c:pt>
                <c:pt idx="22">
                  <c:v>6</c:v>
                </c:pt>
                <c:pt idx="23">
                  <c:v>730</c:v>
                </c:pt>
                <c:pt idx="24">
                  <c:v>365</c:v>
                </c:pt>
                <c:pt idx="25">
                  <c:v>1095</c:v>
                </c:pt>
                <c:pt idx="26">
                  <c:v>7925</c:v>
                </c:pt>
                <c:pt idx="27">
                  <c:v>430</c:v>
                </c:pt>
                <c:pt idx="29">
                  <c:v>93</c:v>
                </c:pt>
                <c:pt idx="30">
                  <c:v>3380</c:v>
                </c:pt>
                <c:pt idx="31">
                  <c:v>610</c:v>
                </c:pt>
                <c:pt idx="33">
                  <c:v>540</c:v>
                </c:pt>
                <c:pt idx="34">
                  <c:v>1300</c:v>
                </c:pt>
                <c:pt idx="35">
                  <c:v>2035</c:v>
                </c:pt>
                <c:pt idx="36">
                  <c:v>9190</c:v>
                </c:pt>
                <c:pt idx="39">
                  <c:v>1652</c:v>
                </c:pt>
                <c:pt idx="40">
                  <c:v>207</c:v>
                </c:pt>
                <c:pt idx="42">
                  <c:v>3963</c:v>
                </c:pt>
                <c:pt idx="44">
                  <c:v>186</c:v>
                </c:pt>
                <c:pt idx="45">
                  <c:v>228</c:v>
                </c:pt>
                <c:pt idx="46">
                  <c:v>15</c:v>
                </c:pt>
                <c:pt idx="47">
                  <c:v>2078</c:v>
                </c:pt>
                <c:pt idx="48">
                  <c:v>6618</c:v>
                </c:pt>
                <c:pt idx="50">
                  <c:v>337</c:v>
                </c:pt>
                <c:pt idx="51">
                  <c:v>784</c:v>
                </c:pt>
                <c:pt idx="52">
                  <c:v>131</c:v>
                </c:pt>
                <c:pt idx="53">
                  <c:v>5826</c:v>
                </c:pt>
                <c:pt idx="54">
                  <c:v>4698</c:v>
                </c:pt>
                <c:pt idx="55">
                  <c:v>2190</c:v>
                </c:pt>
                <c:pt idx="56">
                  <c:v>330</c:v>
                </c:pt>
                <c:pt idx="57">
                  <c:v>1543</c:v>
                </c:pt>
                <c:pt idx="58">
                  <c:v>8632</c:v>
                </c:pt>
                <c:pt idx="59">
                  <c:v>2569</c:v>
                </c:pt>
                <c:pt idx="64">
                  <c:v>7399</c:v>
                </c:pt>
                <c:pt idx="66">
                  <c:v>128</c:v>
                </c:pt>
                <c:pt idx="73">
                  <c:v>365</c:v>
                </c:pt>
                <c:pt idx="74">
                  <c:v>5413</c:v>
                </c:pt>
                <c:pt idx="76">
                  <c:v>329</c:v>
                </c:pt>
                <c:pt idx="77">
                  <c:v>582</c:v>
                </c:pt>
                <c:pt idx="78">
                  <c:v>365</c:v>
                </c:pt>
                <c:pt idx="79">
                  <c:v>7</c:v>
                </c:pt>
                <c:pt idx="80">
                  <c:v>1232</c:v>
                </c:pt>
                <c:pt idx="82">
                  <c:v>631</c:v>
                </c:pt>
                <c:pt idx="83">
                  <c:v>1133</c:v>
                </c:pt>
                <c:pt idx="84">
                  <c:v>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7B-496C-A8D1-1C4F62B8D950}"/>
            </c:ext>
          </c:extLst>
        </c:ser>
        <c:ser>
          <c:idx val="1"/>
          <c:order val="1"/>
          <c:tx>
            <c:strRef>
              <c:f>'a(iv)'!$C$93:$C$94</c:f>
              <c:strCache>
                <c:ptCount val="1"/>
                <c:pt idx="0">
                  <c:v>Moderate Bookings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'a(iv)'!$A$95:$A$180</c:f>
              <c:strCache>
                <c:ptCount val="85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Private room in villa</c:v>
                </c:pt>
                <c:pt idx="32">
                  <c:v>Private room in townhouse</c:v>
                </c:pt>
                <c:pt idx="33">
                  <c:v>Private room in tiny house</c:v>
                </c:pt>
                <c:pt idx="34">
                  <c:v>Private room in tent</c:v>
                </c:pt>
                <c:pt idx="35">
                  <c:v>Private room in serviced apartment</c:v>
                </c:pt>
                <c:pt idx="36">
                  <c:v>Private room in resort</c:v>
                </c:pt>
                <c:pt idx="37">
                  <c:v>Private room in residential home</c:v>
                </c:pt>
                <c:pt idx="38">
                  <c:v>Private room in rental unit</c:v>
                </c:pt>
                <c:pt idx="39">
                  <c:v>Private room in loft</c:v>
                </c:pt>
                <c:pt idx="40">
                  <c:v>Private room in hostel</c:v>
                </c:pt>
                <c:pt idx="41">
                  <c:v>Private room in home</c:v>
                </c:pt>
                <c:pt idx="42">
                  <c:v>Private room in guesthouse</c:v>
                </c:pt>
                <c:pt idx="43">
                  <c:v>Private room in guest suite</c:v>
                </c:pt>
                <c:pt idx="44">
                  <c:v>Private room in floor</c:v>
                </c:pt>
                <c:pt idx="45">
                  <c:v>Private room in farm stay</c:v>
                </c:pt>
                <c:pt idx="46">
                  <c:v>Private room in earth house</c:v>
                </c:pt>
                <c:pt idx="47">
                  <c:v>Private room in cottage</c:v>
                </c:pt>
                <c:pt idx="48">
                  <c:v>Private room in condominium (condo)</c:v>
                </c:pt>
                <c:pt idx="49">
                  <c:v>Private room in condo</c:v>
                </c:pt>
                <c:pt idx="50">
                  <c:v>Private room in casa particular</c:v>
                </c:pt>
                <c:pt idx="51">
                  <c:v>Private room in camper/rv</c:v>
                </c:pt>
                <c:pt idx="52">
                  <c:v>Private room in cabin</c:v>
                </c:pt>
                <c:pt idx="53">
                  <c:v>Private room in bungalow</c:v>
                </c:pt>
                <c:pt idx="54">
                  <c:v>Private room in bed and breakfast</c:v>
                </c:pt>
                <c:pt idx="55">
                  <c:v>Private room</c:v>
                </c:pt>
                <c:pt idx="56">
                  <c:v>Houseboat</c:v>
                </c:pt>
                <c:pt idx="57">
                  <c:v>Farm stay</c:v>
                </c:pt>
                <c:pt idx="58">
                  <c:v>Entire villa</c:v>
                </c:pt>
                <c:pt idx="59">
                  <c:v>Entire vacation home</c:v>
                </c:pt>
                <c:pt idx="60">
                  <c:v>Entire townhouse</c:v>
                </c:pt>
                <c:pt idx="61">
                  <c:v>Entire serviced apartment</c:v>
                </c:pt>
                <c:pt idx="62">
                  <c:v>Entire residential home</c:v>
                </c:pt>
                <c:pt idx="63">
                  <c:v>Entire rental unit</c:v>
                </c:pt>
                <c:pt idx="64">
                  <c:v>Entire place</c:v>
                </c:pt>
                <c:pt idx="65">
                  <c:v>Entire loft</c:v>
                </c:pt>
                <c:pt idx="66">
                  <c:v>Entire home/apt</c:v>
                </c:pt>
                <c:pt idx="67">
                  <c:v>Entire home</c:v>
                </c:pt>
                <c:pt idx="68">
                  <c:v>Entire guesthouse</c:v>
                </c:pt>
                <c:pt idx="69">
                  <c:v>Entire guest suite</c:v>
                </c:pt>
                <c:pt idx="70">
                  <c:v>Entire cottage</c:v>
                </c:pt>
                <c:pt idx="71">
                  <c:v>Entire condominium (condo)</c:v>
                </c:pt>
                <c:pt idx="72">
                  <c:v>Entire condo</c:v>
                </c:pt>
                <c:pt idx="73">
                  <c:v>Entire chalet</c:v>
                </c:pt>
                <c:pt idx="74">
                  <c:v>Entire cabin</c:v>
                </c:pt>
                <c:pt idx="75">
                  <c:v>Entire bungalow</c:v>
                </c:pt>
                <c:pt idx="76">
                  <c:v>Earth house</c:v>
                </c:pt>
                <c:pt idx="77">
                  <c:v>Dome house</c:v>
                </c:pt>
                <c:pt idx="78">
                  <c:v>Castle</c:v>
                </c:pt>
                <c:pt idx="79">
                  <c:v>Casa particular</c:v>
                </c:pt>
                <c:pt idx="80">
                  <c:v>Campsite</c:v>
                </c:pt>
                <c:pt idx="81">
                  <c:v>Camper/RV</c:v>
                </c:pt>
                <c:pt idx="82">
                  <c:v>Bus</c:v>
                </c:pt>
                <c:pt idx="83">
                  <c:v>Boat</c:v>
                </c:pt>
                <c:pt idx="84">
                  <c:v>Barn</c:v>
                </c:pt>
              </c:strCache>
            </c:strRef>
          </c:cat>
          <c:val>
            <c:numRef>
              <c:f>'a(iv)'!$C$95:$C$180</c:f>
              <c:numCache>
                <c:formatCode>General</c:formatCode>
                <c:ptCount val="85"/>
                <c:pt idx="4">
                  <c:v>12637</c:v>
                </c:pt>
                <c:pt idx="11">
                  <c:v>16569</c:v>
                </c:pt>
                <c:pt idx="15">
                  <c:v>20264</c:v>
                </c:pt>
                <c:pt idx="28">
                  <c:v>12484</c:v>
                </c:pt>
                <c:pt idx="32">
                  <c:v>42479</c:v>
                </c:pt>
                <c:pt idx="43">
                  <c:v>10323</c:v>
                </c:pt>
                <c:pt idx="49">
                  <c:v>24045</c:v>
                </c:pt>
                <c:pt idx="61">
                  <c:v>38181</c:v>
                </c:pt>
                <c:pt idx="65">
                  <c:v>44708</c:v>
                </c:pt>
                <c:pt idx="69">
                  <c:v>68450</c:v>
                </c:pt>
                <c:pt idx="70">
                  <c:v>15700</c:v>
                </c:pt>
                <c:pt idx="75">
                  <c:v>64960</c:v>
                </c:pt>
                <c:pt idx="81">
                  <c:v>21931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7B-496C-A8D1-1C4F62B8D950}"/>
            </c:ext>
          </c:extLst>
        </c:ser>
        <c:ser>
          <c:idx val="2"/>
          <c:order val="2"/>
          <c:tx>
            <c:strRef>
              <c:f>'a(iv)'!$D$93:$D$94</c:f>
              <c:strCache>
                <c:ptCount val="1"/>
                <c:pt idx="0">
                  <c:v>Most Bookings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'a(iv)'!$A$95:$A$180</c:f>
              <c:strCache>
                <c:ptCount val="85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Private room in villa</c:v>
                </c:pt>
                <c:pt idx="32">
                  <c:v>Private room in townhouse</c:v>
                </c:pt>
                <c:pt idx="33">
                  <c:v>Private room in tiny house</c:v>
                </c:pt>
                <c:pt idx="34">
                  <c:v>Private room in tent</c:v>
                </c:pt>
                <c:pt idx="35">
                  <c:v>Private room in serviced apartment</c:v>
                </c:pt>
                <c:pt idx="36">
                  <c:v>Private room in resort</c:v>
                </c:pt>
                <c:pt idx="37">
                  <c:v>Private room in residential home</c:v>
                </c:pt>
                <c:pt idx="38">
                  <c:v>Private room in rental unit</c:v>
                </c:pt>
                <c:pt idx="39">
                  <c:v>Private room in loft</c:v>
                </c:pt>
                <c:pt idx="40">
                  <c:v>Private room in hostel</c:v>
                </c:pt>
                <c:pt idx="41">
                  <c:v>Private room in home</c:v>
                </c:pt>
                <c:pt idx="42">
                  <c:v>Private room in guesthouse</c:v>
                </c:pt>
                <c:pt idx="43">
                  <c:v>Private room in guest suite</c:v>
                </c:pt>
                <c:pt idx="44">
                  <c:v>Private room in floor</c:v>
                </c:pt>
                <c:pt idx="45">
                  <c:v>Private room in farm stay</c:v>
                </c:pt>
                <c:pt idx="46">
                  <c:v>Private room in earth house</c:v>
                </c:pt>
                <c:pt idx="47">
                  <c:v>Private room in cottage</c:v>
                </c:pt>
                <c:pt idx="48">
                  <c:v>Private room in condominium (condo)</c:v>
                </c:pt>
                <c:pt idx="49">
                  <c:v>Private room in condo</c:v>
                </c:pt>
                <c:pt idx="50">
                  <c:v>Private room in casa particular</c:v>
                </c:pt>
                <c:pt idx="51">
                  <c:v>Private room in camper/rv</c:v>
                </c:pt>
                <c:pt idx="52">
                  <c:v>Private room in cabin</c:v>
                </c:pt>
                <c:pt idx="53">
                  <c:v>Private room in bungalow</c:v>
                </c:pt>
                <c:pt idx="54">
                  <c:v>Private room in bed and breakfast</c:v>
                </c:pt>
                <c:pt idx="55">
                  <c:v>Private room</c:v>
                </c:pt>
                <c:pt idx="56">
                  <c:v>Houseboat</c:v>
                </c:pt>
                <c:pt idx="57">
                  <c:v>Farm stay</c:v>
                </c:pt>
                <c:pt idx="58">
                  <c:v>Entire villa</c:v>
                </c:pt>
                <c:pt idx="59">
                  <c:v>Entire vacation home</c:v>
                </c:pt>
                <c:pt idx="60">
                  <c:v>Entire townhouse</c:v>
                </c:pt>
                <c:pt idx="61">
                  <c:v>Entire serviced apartment</c:v>
                </c:pt>
                <c:pt idx="62">
                  <c:v>Entire residential home</c:v>
                </c:pt>
                <c:pt idx="63">
                  <c:v>Entire rental unit</c:v>
                </c:pt>
                <c:pt idx="64">
                  <c:v>Entire place</c:v>
                </c:pt>
                <c:pt idx="65">
                  <c:v>Entire loft</c:v>
                </c:pt>
                <c:pt idx="66">
                  <c:v>Entire home/apt</c:v>
                </c:pt>
                <c:pt idx="67">
                  <c:v>Entire home</c:v>
                </c:pt>
                <c:pt idx="68">
                  <c:v>Entire guesthouse</c:v>
                </c:pt>
                <c:pt idx="69">
                  <c:v>Entire guest suite</c:v>
                </c:pt>
                <c:pt idx="70">
                  <c:v>Entire cottage</c:v>
                </c:pt>
                <c:pt idx="71">
                  <c:v>Entire condominium (condo)</c:v>
                </c:pt>
                <c:pt idx="72">
                  <c:v>Entire condo</c:v>
                </c:pt>
                <c:pt idx="73">
                  <c:v>Entire chalet</c:v>
                </c:pt>
                <c:pt idx="74">
                  <c:v>Entire cabin</c:v>
                </c:pt>
                <c:pt idx="75">
                  <c:v>Entire bungalow</c:v>
                </c:pt>
                <c:pt idx="76">
                  <c:v>Earth house</c:v>
                </c:pt>
                <c:pt idx="77">
                  <c:v>Dome house</c:v>
                </c:pt>
                <c:pt idx="78">
                  <c:v>Castle</c:v>
                </c:pt>
                <c:pt idx="79">
                  <c:v>Casa particular</c:v>
                </c:pt>
                <c:pt idx="80">
                  <c:v>Campsite</c:v>
                </c:pt>
                <c:pt idx="81">
                  <c:v>Camper/RV</c:v>
                </c:pt>
                <c:pt idx="82">
                  <c:v>Bus</c:v>
                </c:pt>
                <c:pt idx="83">
                  <c:v>Boat</c:v>
                </c:pt>
                <c:pt idx="84">
                  <c:v>Barn</c:v>
                </c:pt>
              </c:strCache>
            </c:strRef>
          </c:cat>
          <c:val>
            <c:numRef>
              <c:f>'a(iv)'!$D$95:$D$180</c:f>
              <c:numCache>
                <c:formatCode>General</c:formatCode>
                <c:ptCount val="85"/>
                <c:pt idx="37">
                  <c:v>132437</c:v>
                </c:pt>
                <c:pt idx="38">
                  <c:v>125943</c:v>
                </c:pt>
                <c:pt idx="41">
                  <c:v>287505</c:v>
                </c:pt>
                <c:pt idx="60">
                  <c:v>104309</c:v>
                </c:pt>
                <c:pt idx="62">
                  <c:v>508532</c:v>
                </c:pt>
                <c:pt idx="63">
                  <c:v>897214</c:v>
                </c:pt>
                <c:pt idx="67">
                  <c:v>486536</c:v>
                </c:pt>
                <c:pt idx="68">
                  <c:v>155548</c:v>
                </c:pt>
                <c:pt idx="71">
                  <c:v>153174</c:v>
                </c:pt>
                <c:pt idx="72">
                  <c:v>150442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7B-496C-A8D1-1C4F62B8D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091276928"/>
        <c:axId val="2091276096"/>
      </c:barChart>
      <c:catAx>
        <c:axId val="2091276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276096"/>
        <c:crosses val="autoZero"/>
        <c:auto val="1"/>
        <c:lblAlgn val="ctr"/>
        <c:lblOffset val="100"/>
        <c:noMultiLvlLbl val="0"/>
      </c:catAx>
      <c:valAx>
        <c:axId val="2091276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27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064475493265957"/>
          <c:y val="0.96385396717744176"/>
          <c:w val="0.51608595641020338"/>
          <c:h val="2.88600486804763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PLA Excel Analysis.xlsx]a(iii)!PivotTable10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'a(iii)'!$H$1:$H$2</c:f>
              <c:strCache>
                <c:ptCount val="1"/>
                <c:pt idx="0">
                  <c:v>Extraodinary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'a(iii)'!$G$3:$G$90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'a(iii)'!$H$3:$H$90</c:f>
              <c:numCache>
                <c:formatCode>General</c:formatCode>
                <c:ptCount val="87"/>
                <c:pt idx="3">
                  <c:v>5</c:v>
                </c:pt>
                <c:pt idx="17">
                  <c:v>5</c:v>
                </c:pt>
                <c:pt idx="19">
                  <c:v>5</c:v>
                </c:pt>
                <c:pt idx="29">
                  <c:v>5</c:v>
                </c:pt>
                <c:pt idx="47">
                  <c:v>5</c:v>
                </c:pt>
                <c:pt idx="51">
                  <c:v>5</c:v>
                </c:pt>
                <c:pt idx="8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98-4D2C-AF1E-C4F6E43999D8}"/>
            </c:ext>
          </c:extLst>
        </c:ser>
        <c:ser>
          <c:idx val="1"/>
          <c:order val="1"/>
          <c:tx>
            <c:strRef>
              <c:f>'a(iii)'!$I$1:$I$2</c:f>
              <c:strCache>
                <c:ptCount val="1"/>
                <c:pt idx="0">
                  <c:v>Excellent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'a(iii)'!$G$3:$G$90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'a(iii)'!$I$3:$I$90</c:f>
              <c:numCache>
                <c:formatCode>General</c:formatCode>
                <c:ptCount val="87"/>
                <c:pt idx="0">
                  <c:v>4.89833331108093</c:v>
                </c:pt>
                <c:pt idx="1">
                  <c:v>4.8600000739097604</c:v>
                </c:pt>
                <c:pt idx="4">
                  <c:v>4.8990322389910297</c:v>
                </c:pt>
                <c:pt idx="5">
                  <c:v>4.89916660785675</c:v>
                </c:pt>
                <c:pt idx="6">
                  <c:v>4.7987499833107004</c:v>
                </c:pt>
                <c:pt idx="10">
                  <c:v>4.8381250202655801</c:v>
                </c:pt>
                <c:pt idx="11">
                  <c:v>4.5281568676817701</c:v>
                </c:pt>
                <c:pt idx="21">
                  <c:v>4.8920000076293899</c:v>
                </c:pt>
                <c:pt idx="25">
                  <c:v>4.6666666666666696</c:v>
                </c:pt>
                <c:pt idx="26">
                  <c:v>4.6856250166892996</c:v>
                </c:pt>
                <c:pt idx="28">
                  <c:v>4.72389708547031</c:v>
                </c:pt>
                <c:pt idx="30">
                  <c:v>4.9922222031487404</c:v>
                </c:pt>
                <c:pt idx="32">
                  <c:v>4.9000000953674299</c:v>
                </c:pt>
                <c:pt idx="33">
                  <c:v>4.7572972227920101</c:v>
                </c:pt>
                <c:pt idx="34">
                  <c:v>4.9100000858306903</c:v>
                </c:pt>
                <c:pt idx="35">
                  <c:v>4.6799998283386204</c:v>
                </c:pt>
                <c:pt idx="36">
                  <c:v>4.8174999952316302</c:v>
                </c:pt>
                <c:pt idx="37">
                  <c:v>4.9199999809265096</c:v>
                </c:pt>
                <c:pt idx="38">
                  <c:v>4.8387119735929298</c:v>
                </c:pt>
                <c:pt idx="39">
                  <c:v>4.5657609124967999</c:v>
                </c:pt>
                <c:pt idx="40">
                  <c:v>4.8533333142598503</c:v>
                </c:pt>
                <c:pt idx="41">
                  <c:v>4.6000001430511501</c:v>
                </c:pt>
                <c:pt idx="42">
                  <c:v>4.7373654096349602</c:v>
                </c:pt>
                <c:pt idx="43">
                  <c:v>4.6777777274449699</c:v>
                </c:pt>
                <c:pt idx="44">
                  <c:v>4.8651136295361903</c:v>
                </c:pt>
                <c:pt idx="46">
                  <c:v>4.8099999427795401</c:v>
                </c:pt>
                <c:pt idx="48">
                  <c:v>4.79625006516775</c:v>
                </c:pt>
                <c:pt idx="49">
                  <c:v>4.7999999970197704</c:v>
                </c:pt>
                <c:pt idx="50">
                  <c:v>4.6893414426642597</c:v>
                </c:pt>
                <c:pt idx="52">
                  <c:v>4.8633333841959603</c:v>
                </c:pt>
                <c:pt idx="53">
                  <c:v>4.9749999046325701</c:v>
                </c:pt>
                <c:pt idx="54">
                  <c:v>4.8401041428248099</c:v>
                </c:pt>
                <c:pt idx="55">
                  <c:v>4.8624999523162797</c:v>
                </c:pt>
                <c:pt idx="58">
                  <c:v>4.8000000715255702</c:v>
                </c:pt>
                <c:pt idx="59">
                  <c:v>4.8974999785423297</c:v>
                </c:pt>
                <c:pt idx="60">
                  <c:v>4.8028592552956901</c:v>
                </c:pt>
                <c:pt idx="61">
                  <c:v>4.8656249841054304</c:v>
                </c:pt>
                <c:pt idx="62">
                  <c:v>4.8297346640665904</c:v>
                </c:pt>
                <c:pt idx="63">
                  <c:v>4.7043512058636496</c:v>
                </c:pt>
                <c:pt idx="64">
                  <c:v>4.8469322804672297</c:v>
                </c:pt>
                <c:pt idx="65">
                  <c:v>4.5984233575450899</c:v>
                </c:pt>
                <c:pt idx="66">
                  <c:v>4.8119230637183596</c:v>
                </c:pt>
                <c:pt idx="67">
                  <c:v>4.7678772861092398</c:v>
                </c:pt>
                <c:pt idx="68">
                  <c:v>4.96000003814697</c:v>
                </c:pt>
                <c:pt idx="69">
                  <c:v>4.7756581055786196</c:v>
                </c:pt>
                <c:pt idx="70">
                  <c:v>4.8887572789181704</c:v>
                </c:pt>
                <c:pt idx="71">
                  <c:v>4.8388119465265502</c:v>
                </c:pt>
                <c:pt idx="72">
                  <c:v>4.81464552434523</c:v>
                </c:pt>
                <c:pt idx="73">
                  <c:v>4.7663183219946497</c:v>
                </c:pt>
                <c:pt idx="74">
                  <c:v>4.65552113775483</c:v>
                </c:pt>
                <c:pt idx="75">
                  <c:v>4.8699998855590803</c:v>
                </c:pt>
                <c:pt idx="76">
                  <c:v>4.8512500673532504</c:v>
                </c:pt>
                <c:pt idx="77">
                  <c:v>4.8096906241268398</c:v>
                </c:pt>
                <c:pt idx="78">
                  <c:v>4.5500001907348597</c:v>
                </c:pt>
                <c:pt idx="79">
                  <c:v>4.9700000286102304</c:v>
                </c:pt>
                <c:pt idx="82">
                  <c:v>4.9445454424077804</c:v>
                </c:pt>
                <c:pt idx="83">
                  <c:v>4.8084705633275604</c:v>
                </c:pt>
                <c:pt idx="84">
                  <c:v>4.8800001144409197</c:v>
                </c:pt>
                <c:pt idx="85">
                  <c:v>4.8600000143051103</c:v>
                </c:pt>
                <c:pt idx="86">
                  <c:v>4.9733331998189296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98-4D2C-AF1E-C4F6E43999D8}"/>
            </c:ext>
          </c:extLst>
        </c:ser>
        <c:ser>
          <c:idx val="2"/>
          <c:order val="2"/>
          <c:tx>
            <c:strRef>
              <c:f>'a(iii)'!$J$1:$J$2</c:f>
              <c:strCache>
                <c:ptCount val="1"/>
                <c:pt idx="0">
                  <c:v>Good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'a(iii)'!$G$3:$G$90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'a(iii)'!$J$3:$J$90</c:f>
              <c:numCache>
                <c:formatCode>General</c:formatCode>
                <c:ptCount val="87"/>
                <c:pt idx="2">
                  <c:v>4.1700000762939498</c:v>
                </c:pt>
                <c:pt idx="8">
                  <c:v>4.5</c:v>
                </c:pt>
                <c:pt idx="13">
                  <c:v>4.5</c:v>
                </c:pt>
                <c:pt idx="14">
                  <c:v>4.4524999856948897</c:v>
                </c:pt>
                <c:pt idx="15">
                  <c:v>4.11010245465841</c:v>
                </c:pt>
                <c:pt idx="22">
                  <c:v>4.375</c:v>
                </c:pt>
                <c:pt idx="27">
                  <c:v>4.4033331871032697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98-4D2C-AF1E-C4F6E43999D8}"/>
            </c:ext>
          </c:extLst>
        </c:ser>
        <c:ser>
          <c:idx val="3"/>
          <c:order val="3"/>
          <c:tx>
            <c:strRef>
              <c:f>'a(iii)'!$K$1:$K$2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'a(iii)'!$G$3:$G$90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'a(iii)'!$K$3:$K$90</c:f>
              <c:numCache>
                <c:formatCode>General</c:formatCode>
                <c:ptCount val="87"/>
                <c:pt idx="18">
                  <c:v>4</c:v>
                </c:pt>
                <c:pt idx="23">
                  <c:v>4</c:v>
                </c:pt>
                <c:pt idx="57">
                  <c:v>3.1666666666666701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98-4D2C-AF1E-C4F6E43999D8}"/>
            </c:ext>
          </c:extLst>
        </c:ser>
        <c:ser>
          <c:idx val="4"/>
          <c:order val="4"/>
          <c:tx>
            <c:strRef>
              <c:f>'a(iii)'!$L$1:$L$2</c:f>
              <c:strCache>
                <c:ptCount val="1"/>
                <c:pt idx="0">
                  <c:v>Poor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'a(iii)'!$G$3:$G$90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'a(iii)'!$L$3:$L$90</c:f>
              <c:numCache>
                <c:formatCode>General</c:formatCode>
                <c:ptCount val="87"/>
                <c:pt idx="4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98-4D2C-AF1E-C4F6E43999D8}"/>
            </c:ext>
          </c:extLst>
        </c:ser>
        <c:ser>
          <c:idx val="5"/>
          <c:order val="5"/>
          <c:tx>
            <c:strRef>
              <c:f>'a(iii)'!$M$1:$M$2</c:f>
              <c:strCache>
                <c:ptCount val="1"/>
                <c:pt idx="0">
                  <c:v>N.A.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'a(iii)'!$G$3:$G$90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'a(iii)'!$M$3:$M$90</c:f>
              <c:numCache>
                <c:formatCode>General</c:formatCode>
                <c:ptCount val="87"/>
                <c:pt idx="7">
                  <c:v>0</c:v>
                </c:pt>
                <c:pt idx="9">
                  <c:v>0</c:v>
                </c:pt>
                <c:pt idx="12">
                  <c:v>0</c:v>
                </c:pt>
                <c:pt idx="16">
                  <c:v>0</c:v>
                </c:pt>
                <c:pt idx="20">
                  <c:v>0</c:v>
                </c:pt>
                <c:pt idx="24">
                  <c:v>0</c:v>
                </c:pt>
                <c:pt idx="31">
                  <c:v>0</c:v>
                </c:pt>
                <c:pt idx="56">
                  <c:v>0</c:v>
                </c:pt>
                <c:pt idx="8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898-4D2C-AF1E-C4F6E4399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1471328"/>
        <c:axId val="431467168"/>
        <c:axId val="0"/>
      </c:bar3DChart>
      <c:catAx>
        <c:axId val="431471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467168"/>
        <c:crosses val="autoZero"/>
        <c:auto val="1"/>
        <c:lblAlgn val="ctr"/>
        <c:lblOffset val="100"/>
        <c:noMultiLvlLbl val="0"/>
      </c:catAx>
      <c:valAx>
        <c:axId val="43146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47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PLA Excel Analysis.xlsx]a(ii) data!PivotTable1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ACCEPTANCE RATE</a:t>
            </a:r>
          </a:p>
        </c:rich>
      </c:tx>
      <c:layout>
        <c:manualLayout>
          <c:xMode val="edge"/>
          <c:yMode val="edge"/>
          <c:x val="0.13398203650240406"/>
          <c:y val="1.35521618747045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'a(ii) data'!$J$1:$J$2</c:f>
              <c:strCache>
                <c:ptCount val="1"/>
                <c:pt idx="0">
                  <c:v>Great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'a(ii) data'!$I$3:$I$90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'a(ii) data'!$J$3:$J$90</c:f>
              <c:numCache>
                <c:formatCode>General</c:formatCode>
                <c:ptCount val="87"/>
                <c:pt idx="1">
                  <c:v>98.3</c:v>
                </c:pt>
                <c:pt idx="2">
                  <c:v>97</c:v>
                </c:pt>
                <c:pt idx="3">
                  <c:v>95</c:v>
                </c:pt>
                <c:pt idx="4">
                  <c:v>96.362318840579704</c:v>
                </c:pt>
                <c:pt idx="5">
                  <c:v>95.7916666666667</c:v>
                </c:pt>
                <c:pt idx="8">
                  <c:v>95</c:v>
                </c:pt>
                <c:pt idx="9">
                  <c:v>97.5</c:v>
                </c:pt>
                <c:pt idx="12">
                  <c:v>91</c:v>
                </c:pt>
                <c:pt idx="13">
                  <c:v>100</c:v>
                </c:pt>
                <c:pt idx="14">
                  <c:v>98.5</c:v>
                </c:pt>
                <c:pt idx="16">
                  <c:v>92</c:v>
                </c:pt>
                <c:pt idx="17">
                  <c:v>97</c:v>
                </c:pt>
                <c:pt idx="21">
                  <c:v>97</c:v>
                </c:pt>
                <c:pt idx="22">
                  <c:v>99</c:v>
                </c:pt>
                <c:pt idx="24">
                  <c:v>100</c:v>
                </c:pt>
                <c:pt idx="25">
                  <c:v>100</c:v>
                </c:pt>
                <c:pt idx="27">
                  <c:v>97</c:v>
                </c:pt>
                <c:pt idx="30">
                  <c:v>92.0833333333333</c:v>
                </c:pt>
                <c:pt idx="31">
                  <c:v>100</c:v>
                </c:pt>
                <c:pt idx="32">
                  <c:v>92.5</c:v>
                </c:pt>
                <c:pt idx="34">
                  <c:v>96.5</c:v>
                </c:pt>
                <c:pt idx="41">
                  <c:v>100</c:v>
                </c:pt>
                <c:pt idx="46">
                  <c:v>94</c:v>
                </c:pt>
                <c:pt idx="51">
                  <c:v>90.5</c:v>
                </c:pt>
                <c:pt idx="53">
                  <c:v>98</c:v>
                </c:pt>
                <c:pt idx="56">
                  <c:v>100</c:v>
                </c:pt>
                <c:pt idx="61">
                  <c:v>92.196428571428598</c:v>
                </c:pt>
                <c:pt idx="62">
                  <c:v>91.455651993499103</c:v>
                </c:pt>
                <c:pt idx="65">
                  <c:v>92.472937645602002</c:v>
                </c:pt>
                <c:pt idx="67">
                  <c:v>90.675269175269193</c:v>
                </c:pt>
                <c:pt idx="68">
                  <c:v>96.3333333333333</c:v>
                </c:pt>
                <c:pt idx="70">
                  <c:v>91.957898989898993</c:v>
                </c:pt>
                <c:pt idx="71">
                  <c:v>93.682900188323899</c:v>
                </c:pt>
                <c:pt idx="72">
                  <c:v>92.555357142857105</c:v>
                </c:pt>
                <c:pt idx="76">
                  <c:v>92.842857142857099</c:v>
                </c:pt>
                <c:pt idx="77">
                  <c:v>91.5001665001665</c:v>
                </c:pt>
                <c:pt idx="78">
                  <c:v>99</c:v>
                </c:pt>
                <c:pt idx="79">
                  <c:v>90.5</c:v>
                </c:pt>
                <c:pt idx="82">
                  <c:v>90.692307692307693</c:v>
                </c:pt>
                <c:pt idx="84">
                  <c:v>100</c:v>
                </c:pt>
                <c:pt idx="85">
                  <c:v>90.7777777777778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E4-4100-A192-483D2CBD6973}"/>
            </c:ext>
          </c:extLst>
        </c:ser>
        <c:ser>
          <c:idx val="1"/>
          <c:order val="1"/>
          <c:tx>
            <c:strRef>
              <c:f>'a(ii) data'!$K$1:$K$2</c:f>
              <c:strCache>
                <c:ptCount val="1"/>
                <c:pt idx="0">
                  <c:v>Good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'a(ii) data'!$I$3:$I$90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'a(ii) data'!$K$3:$K$90</c:f>
              <c:numCache>
                <c:formatCode>General</c:formatCode>
                <c:ptCount val="87"/>
                <c:pt idx="0">
                  <c:v>75.8333333333333</c:v>
                </c:pt>
                <c:pt idx="6">
                  <c:v>88.6666666666667</c:v>
                </c:pt>
                <c:pt idx="18">
                  <c:v>79.6666666666667</c:v>
                </c:pt>
                <c:pt idx="26">
                  <c:v>87.078947368421098</c:v>
                </c:pt>
                <c:pt idx="29">
                  <c:v>82.5</c:v>
                </c:pt>
                <c:pt idx="33">
                  <c:v>83.371817129629605</c:v>
                </c:pt>
                <c:pt idx="36">
                  <c:v>76.6666666666667</c:v>
                </c:pt>
                <c:pt idx="38">
                  <c:v>82.278125000000003</c:v>
                </c:pt>
                <c:pt idx="39">
                  <c:v>74.918066337332405</c:v>
                </c:pt>
                <c:pt idx="42">
                  <c:v>76.167704219899306</c:v>
                </c:pt>
                <c:pt idx="43">
                  <c:v>81.122807017543906</c:v>
                </c:pt>
                <c:pt idx="44">
                  <c:v>84.264285714285705</c:v>
                </c:pt>
                <c:pt idx="47">
                  <c:v>75</c:v>
                </c:pt>
                <c:pt idx="48">
                  <c:v>79.6666666666667</c:v>
                </c:pt>
                <c:pt idx="49">
                  <c:v>80.923076923076906</c:v>
                </c:pt>
                <c:pt idx="50">
                  <c:v>77.496666666666698</c:v>
                </c:pt>
                <c:pt idx="52">
                  <c:v>71.3333333333333</c:v>
                </c:pt>
                <c:pt idx="54">
                  <c:v>84.4166666666667</c:v>
                </c:pt>
                <c:pt idx="55">
                  <c:v>81.599999999999994</c:v>
                </c:pt>
                <c:pt idx="58">
                  <c:v>80.5</c:v>
                </c:pt>
                <c:pt idx="59">
                  <c:v>78.25</c:v>
                </c:pt>
                <c:pt idx="60">
                  <c:v>76.600961538461505</c:v>
                </c:pt>
                <c:pt idx="63">
                  <c:v>88.746231522302907</c:v>
                </c:pt>
                <c:pt idx="64">
                  <c:v>87.342908438061002</c:v>
                </c:pt>
                <c:pt idx="66">
                  <c:v>85.7083333333333</c:v>
                </c:pt>
                <c:pt idx="69">
                  <c:v>85.369307114500302</c:v>
                </c:pt>
                <c:pt idx="73">
                  <c:v>86.170789163722006</c:v>
                </c:pt>
                <c:pt idx="74">
                  <c:v>81.340102974828397</c:v>
                </c:pt>
                <c:pt idx="81">
                  <c:v>83</c:v>
                </c:pt>
                <c:pt idx="83">
                  <c:v>84.0573192239859</c:v>
                </c:pt>
                <c:pt idx="86">
                  <c:v>79.3333333333333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E4-4100-A192-483D2CBD6973}"/>
            </c:ext>
          </c:extLst>
        </c:ser>
        <c:ser>
          <c:idx val="2"/>
          <c:order val="2"/>
          <c:tx>
            <c:strRef>
              <c:f>'a(ii) data'!$L$1:$L$2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'a(ii) data'!$I$3:$I$90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'a(ii) data'!$L$3:$L$90</c:f>
              <c:numCache>
                <c:formatCode>General</c:formatCode>
                <c:ptCount val="87"/>
                <c:pt idx="10">
                  <c:v>57.157894736842103</c:v>
                </c:pt>
                <c:pt idx="11">
                  <c:v>65.968864468864496</c:v>
                </c:pt>
                <c:pt idx="15">
                  <c:v>56.787356321839098</c:v>
                </c:pt>
                <c:pt idx="28">
                  <c:v>59.0063131313131</c:v>
                </c:pt>
                <c:pt idx="35">
                  <c:v>67</c:v>
                </c:pt>
                <c:pt idx="37">
                  <c:v>61.1666666666667</c:v>
                </c:pt>
                <c:pt idx="40">
                  <c:v>69</c:v>
                </c:pt>
                <c:pt idx="4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E4-4100-A192-483D2CBD6973}"/>
            </c:ext>
          </c:extLst>
        </c:ser>
        <c:ser>
          <c:idx val="3"/>
          <c:order val="3"/>
          <c:tx>
            <c:strRef>
              <c:f>'a(ii) data'!$M$1:$M$2</c:f>
              <c:strCache>
                <c:ptCount val="1"/>
                <c:pt idx="0">
                  <c:v>N.A.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'a(ii) data'!$I$3:$I$90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'a(ii) data'!$M$3:$M$90</c:f>
              <c:numCache>
                <c:formatCode>General</c:formatCode>
                <c:ptCount val="87"/>
                <c:pt idx="7">
                  <c:v>0</c:v>
                </c:pt>
                <c:pt idx="19">
                  <c:v>0</c:v>
                </c:pt>
                <c:pt idx="20">
                  <c:v>0</c:v>
                </c:pt>
                <c:pt idx="23">
                  <c:v>0</c:v>
                </c:pt>
                <c:pt idx="57">
                  <c:v>0</c:v>
                </c:pt>
                <c:pt idx="75">
                  <c:v>0</c:v>
                </c:pt>
                <c:pt idx="8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E4-4100-A192-483D2CBD6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69868400"/>
        <c:axId val="669877136"/>
      </c:barChart>
      <c:catAx>
        <c:axId val="669868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877136"/>
        <c:crosses val="autoZero"/>
        <c:auto val="1"/>
        <c:lblAlgn val="ctr"/>
        <c:lblOffset val="100"/>
        <c:noMultiLvlLbl val="0"/>
      </c:catAx>
      <c:valAx>
        <c:axId val="669877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868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PLA Excel Analysis.xlsx]b!PivotTable12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3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3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3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b!$B$9</c:f>
              <c:strCache>
                <c:ptCount val="1"/>
                <c:pt idx="0">
                  <c:v>Minimum_Price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b!$A$10:$A$14</c:f>
              <c:strCache>
                <c:ptCount val="4"/>
                <c:pt idx="0">
                  <c:v>Entire home/apt</c:v>
                </c:pt>
                <c:pt idx="1">
                  <c:v>Hotel room</c:v>
                </c:pt>
                <c:pt idx="2">
                  <c:v>Private room</c:v>
                </c:pt>
                <c:pt idx="3">
                  <c:v>Shared room</c:v>
                </c:pt>
              </c:strCache>
            </c:strRef>
          </c:cat>
          <c:val>
            <c:numRef>
              <c:f>b!$B$10:$B$14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D-4F6D-9052-A37F7F711B49}"/>
            </c:ext>
          </c:extLst>
        </c:ser>
        <c:ser>
          <c:idx val="1"/>
          <c:order val="1"/>
          <c:tx>
            <c:strRef>
              <c:f>b!$C$9</c:f>
              <c:strCache>
                <c:ptCount val="1"/>
                <c:pt idx="0">
                  <c:v>Maximum_Price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b!$A$10:$A$14</c:f>
              <c:strCache>
                <c:ptCount val="4"/>
                <c:pt idx="0">
                  <c:v>Entire home/apt</c:v>
                </c:pt>
                <c:pt idx="1">
                  <c:v>Hotel room</c:v>
                </c:pt>
                <c:pt idx="2">
                  <c:v>Private room</c:v>
                </c:pt>
                <c:pt idx="3">
                  <c:v>Shared room</c:v>
                </c:pt>
              </c:strCache>
            </c:strRef>
          </c:cat>
          <c:val>
            <c:numRef>
              <c:f>b!$C$10:$C$14</c:f>
              <c:numCache>
                <c:formatCode>General</c:formatCode>
                <c:ptCount val="4"/>
                <c:pt idx="0">
                  <c:v>20000</c:v>
                </c:pt>
                <c:pt idx="1">
                  <c:v>3004</c:v>
                </c:pt>
                <c:pt idx="2">
                  <c:v>10000</c:v>
                </c:pt>
                <c:pt idx="3">
                  <c:v>2515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9D-4F6D-9052-A37F7F711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8238079"/>
        <c:axId val="1838230175"/>
      </c:barChart>
      <c:lineChart>
        <c:grouping val="standard"/>
        <c:varyColors val="0"/>
        <c:ser>
          <c:idx val="2"/>
          <c:order val="2"/>
          <c:tx>
            <c:strRef>
              <c:f>b!$D$9</c:f>
              <c:strCache>
                <c:ptCount val="1"/>
                <c:pt idx="0">
                  <c:v>Average_Price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b!$A$10:$A$14</c:f>
              <c:strCache>
                <c:ptCount val="4"/>
                <c:pt idx="0">
                  <c:v>Entire home/apt</c:v>
                </c:pt>
                <c:pt idx="1">
                  <c:v>Hotel room</c:v>
                </c:pt>
                <c:pt idx="2">
                  <c:v>Private room</c:v>
                </c:pt>
                <c:pt idx="3">
                  <c:v>Shared room</c:v>
                </c:pt>
              </c:strCache>
            </c:strRef>
          </c:cat>
          <c:val>
            <c:numRef>
              <c:f>b!$D$10:$D$14</c:f>
              <c:numCache>
                <c:formatCode>General</c:formatCode>
                <c:ptCount val="4"/>
                <c:pt idx="0">
                  <c:v>282.91492392962101</c:v>
                </c:pt>
                <c:pt idx="1">
                  <c:v>353.98333333333301</c:v>
                </c:pt>
                <c:pt idx="2">
                  <c:v>109.40027693053401</c:v>
                </c:pt>
                <c:pt idx="3">
                  <c:v>57.9305374474866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9D-4F6D-9052-A37F7F711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8235583"/>
        <c:axId val="1838218943"/>
      </c:lineChart>
      <c:catAx>
        <c:axId val="183823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230175"/>
        <c:crosses val="autoZero"/>
        <c:auto val="1"/>
        <c:lblAlgn val="ctr"/>
        <c:lblOffset val="100"/>
        <c:noMultiLvlLbl val="0"/>
      </c:catAx>
      <c:valAx>
        <c:axId val="183823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238079"/>
        <c:crosses val="autoZero"/>
        <c:crossBetween val="between"/>
      </c:valAx>
      <c:valAx>
        <c:axId val="183821894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235583"/>
        <c:crosses val="max"/>
        <c:crossBetween val="between"/>
      </c:valAx>
      <c:catAx>
        <c:axId val="1838235583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838218943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PLA Excel Analysis.xlsx]b!PivotTable10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b!$C$30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b!$B$31:$B$35</c:f>
              <c:strCache>
                <c:ptCount val="4"/>
                <c:pt idx="0">
                  <c:v>Entire home/apt</c:v>
                </c:pt>
                <c:pt idx="1">
                  <c:v>Hotel room</c:v>
                </c:pt>
                <c:pt idx="2">
                  <c:v>Private room</c:v>
                </c:pt>
                <c:pt idx="3">
                  <c:v>Shared room</c:v>
                </c:pt>
              </c:strCache>
            </c:strRef>
          </c:cat>
          <c:val>
            <c:numRef>
              <c:f>b!$C$31:$C$35</c:f>
              <c:numCache>
                <c:formatCode>General</c:formatCode>
                <c:ptCount val="4"/>
                <c:pt idx="0">
                  <c:v>90.519233237634097</c:v>
                </c:pt>
                <c:pt idx="1">
                  <c:v>89.4375</c:v>
                </c:pt>
                <c:pt idx="2">
                  <c:v>81.154436031317601</c:v>
                </c:pt>
                <c:pt idx="3">
                  <c:v>77.624983046249795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D-4B01-AE61-4463B0B0A8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448663456"/>
        <c:axId val="448668864"/>
        <c:axId val="0"/>
      </c:bar3DChart>
      <c:catAx>
        <c:axId val="44866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668864"/>
        <c:crosses val="autoZero"/>
        <c:auto val="1"/>
        <c:lblAlgn val="ctr"/>
        <c:lblOffset val="100"/>
        <c:noMultiLvlLbl val="0"/>
      </c:catAx>
      <c:valAx>
        <c:axId val="44866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66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PLA Excel Analysis.xlsx]Property Type and Metrics a(i)!PivotTable1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PRICING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31381962230226856"/>
          <c:y val="1.66205980134566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noFill/>
          <a:ln w="9525" cap="flat" cmpd="sng" algn="ctr">
            <a:solidFill>
              <a:schemeClr val="accent3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'Property Type and Metrics a(i)'!$G$2:$G$3</c:f>
              <c:strCache>
                <c:ptCount val="1"/>
                <c:pt idx="0">
                  <c:v>Luxurious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'Property Type and Metrics a(i)'!$F$4:$F$91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'Property Type and Metrics a(i)'!$G$4:$G$91</c:f>
              <c:numCache>
                <c:formatCode>General</c:formatCode>
                <c:ptCount val="87"/>
                <c:pt idx="29">
                  <c:v>1607</c:v>
                </c:pt>
                <c:pt idx="30">
                  <c:v>1149.0833333333301</c:v>
                </c:pt>
                <c:pt idx="60">
                  <c:v>1272.5610367893</c:v>
                </c:pt>
                <c:pt idx="80">
                  <c:v>1357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F-40BB-AB99-82CDC879FA09}"/>
            </c:ext>
          </c:extLst>
        </c:ser>
        <c:ser>
          <c:idx val="1"/>
          <c:order val="1"/>
          <c:tx>
            <c:strRef>
              <c:f>'Property Type and Metrics a(i)'!$H$2:$H$3</c:f>
              <c:strCache>
                <c:ptCount val="1"/>
                <c:pt idx="0">
                  <c:v>Ultra Premium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'Property Type and Metrics a(i)'!$F$4:$F$91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'Property Type and Metrics a(i)'!$H$4:$H$91</c:f>
              <c:numCache>
                <c:formatCode>General</c:formatCode>
                <c:ptCount val="87"/>
                <c:pt idx="26">
                  <c:v>588.888392857143</c:v>
                </c:pt>
                <c:pt idx="28">
                  <c:v>573.54499999999996</c:v>
                </c:pt>
                <c:pt idx="31">
                  <c:v>800</c:v>
                </c:pt>
                <c:pt idx="61">
                  <c:v>663</c:v>
                </c:pt>
                <c:pt idx="64">
                  <c:v>623.20575296108302</c:v>
                </c:pt>
                <c:pt idx="79">
                  <c:v>503.5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8F-40BB-AB99-82CDC879FA09}"/>
            </c:ext>
          </c:extLst>
        </c:ser>
        <c:ser>
          <c:idx val="2"/>
          <c:order val="2"/>
          <c:tx>
            <c:strRef>
              <c:f>'Property Type and Metrics a(i)'!$I$2:$I$3</c:f>
              <c:strCache>
                <c:ptCount val="1"/>
                <c:pt idx="0">
                  <c:v>Premium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'Property Type and Metrics a(i)'!$F$4:$F$91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'Property Type and Metrics a(i)'!$I$4:$I$91</c:f>
              <c:numCache>
                <c:formatCode>General</c:formatCode>
                <c:ptCount val="87"/>
                <c:pt idx="0">
                  <c:v>156.666666666667</c:v>
                </c:pt>
                <c:pt idx="1">
                  <c:v>295.42857142857099</c:v>
                </c:pt>
                <c:pt idx="3">
                  <c:v>190</c:v>
                </c:pt>
                <c:pt idx="4">
                  <c:v>200.14492753623199</c:v>
                </c:pt>
                <c:pt idx="6">
                  <c:v>297.5</c:v>
                </c:pt>
                <c:pt idx="7">
                  <c:v>275</c:v>
                </c:pt>
                <c:pt idx="8">
                  <c:v>186.5</c:v>
                </c:pt>
                <c:pt idx="11">
                  <c:v>125.06349206349201</c:v>
                </c:pt>
                <c:pt idx="13">
                  <c:v>213</c:v>
                </c:pt>
                <c:pt idx="19">
                  <c:v>225</c:v>
                </c:pt>
                <c:pt idx="20">
                  <c:v>400</c:v>
                </c:pt>
                <c:pt idx="24">
                  <c:v>125</c:v>
                </c:pt>
                <c:pt idx="25">
                  <c:v>198.333333333333</c:v>
                </c:pt>
                <c:pt idx="32">
                  <c:v>106.5</c:v>
                </c:pt>
                <c:pt idx="36">
                  <c:v>160.333333333333</c:v>
                </c:pt>
                <c:pt idx="37">
                  <c:v>322.53333333333302</c:v>
                </c:pt>
                <c:pt idx="38">
                  <c:v>101.491071428571</c:v>
                </c:pt>
                <c:pt idx="39">
                  <c:v>102.32557263411699</c:v>
                </c:pt>
                <c:pt idx="40">
                  <c:v>128.916666666667</c:v>
                </c:pt>
                <c:pt idx="41">
                  <c:v>211</c:v>
                </c:pt>
                <c:pt idx="44">
                  <c:v>123.90909090909101</c:v>
                </c:pt>
                <c:pt idx="48">
                  <c:v>103.333333333333</c:v>
                </c:pt>
                <c:pt idx="49">
                  <c:v>345.642857142857</c:v>
                </c:pt>
                <c:pt idx="51">
                  <c:v>107.125</c:v>
                </c:pt>
                <c:pt idx="53">
                  <c:v>101</c:v>
                </c:pt>
                <c:pt idx="55">
                  <c:v>184.59523809523799</c:v>
                </c:pt>
                <c:pt idx="57">
                  <c:v>162.5</c:v>
                </c:pt>
                <c:pt idx="58">
                  <c:v>399.25</c:v>
                </c:pt>
                <c:pt idx="59">
                  <c:v>205.111111111111</c:v>
                </c:pt>
                <c:pt idx="62">
                  <c:v>345.29076584121401</c:v>
                </c:pt>
                <c:pt idx="63">
                  <c:v>193.15468860953101</c:v>
                </c:pt>
                <c:pt idx="65">
                  <c:v>181.64536873280801</c:v>
                </c:pt>
                <c:pt idx="66">
                  <c:v>425.36666666666702</c:v>
                </c:pt>
                <c:pt idx="67">
                  <c:v>267.830952380952</c:v>
                </c:pt>
                <c:pt idx="69">
                  <c:v>348.49424585438999</c:v>
                </c:pt>
                <c:pt idx="70">
                  <c:v>159.887495761754</c:v>
                </c:pt>
                <c:pt idx="71">
                  <c:v>134.784412955466</c:v>
                </c:pt>
                <c:pt idx="72">
                  <c:v>197.070205479452</c:v>
                </c:pt>
                <c:pt idx="73">
                  <c:v>292.69852104664398</c:v>
                </c:pt>
                <c:pt idx="74">
                  <c:v>186.680288461538</c:v>
                </c:pt>
                <c:pt idx="75">
                  <c:v>129</c:v>
                </c:pt>
                <c:pt idx="76">
                  <c:v>260.680555555556</c:v>
                </c:pt>
                <c:pt idx="77">
                  <c:v>232.882820197044</c:v>
                </c:pt>
                <c:pt idx="78">
                  <c:v>115</c:v>
                </c:pt>
                <c:pt idx="81">
                  <c:v>153</c:v>
                </c:pt>
                <c:pt idx="83">
                  <c:v>143.621527777778</c:v>
                </c:pt>
                <c:pt idx="84">
                  <c:v>164.5</c:v>
                </c:pt>
                <c:pt idx="85">
                  <c:v>306.11111111111097</c:v>
                </c:pt>
                <c:pt idx="86">
                  <c:v>131.666666666667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8F-40BB-AB99-82CDC879FA09}"/>
            </c:ext>
          </c:extLst>
        </c:ser>
        <c:ser>
          <c:idx val="3"/>
          <c:order val="3"/>
          <c:tx>
            <c:strRef>
              <c:f>'Property Type and Metrics a(i)'!$J$2:$J$3</c:f>
              <c:strCache>
                <c:ptCount val="1"/>
                <c:pt idx="0">
                  <c:v>Affordable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'Property Type and Metrics a(i)'!$F$4:$F$91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'Property Type and Metrics a(i)'!$J$4:$J$91</c:f>
              <c:numCache>
                <c:formatCode>General</c:formatCode>
                <c:ptCount val="87"/>
                <c:pt idx="2">
                  <c:v>89</c:v>
                </c:pt>
                <c:pt idx="5">
                  <c:v>88.0833333333333</c:v>
                </c:pt>
                <c:pt idx="9">
                  <c:v>67.5</c:v>
                </c:pt>
                <c:pt idx="10">
                  <c:v>48.421052631578902</c:v>
                </c:pt>
                <c:pt idx="12">
                  <c:v>25</c:v>
                </c:pt>
                <c:pt idx="14">
                  <c:v>50</c:v>
                </c:pt>
                <c:pt idx="15">
                  <c:v>71.954326923076906</c:v>
                </c:pt>
                <c:pt idx="16">
                  <c:v>23</c:v>
                </c:pt>
                <c:pt idx="17">
                  <c:v>31</c:v>
                </c:pt>
                <c:pt idx="18">
                  <c:v>47</c:v>
                </c:pt>
                <c:pt idx="21">
                  <c:v>31</c:v>
                </c:pt>
                <c:pt idx="22">
                  <c:v>19</c:v>
                </c:pt>
                <c:pt idx="23">
                  <c:v>51.5</c:v>
                </c:pt>
                <c:pt idx="27">
                  <c:v>79.6666666666667</c:v>
                </c:pt>
                <c:pt idx="33">
                  <c:v>84.6330756013746</c:v>
                </c:pt>
                <c:pt idx="34">
                  <c:v>51.25</c:v>
                </c:pt>
                <c:pt idx="35">
                  <c:v>40</c:v>
                </c:pt>
                <c:pt idx="42">
                  <c:v>80.077114273286497</c:v>
                </c:pt>
                <c:pt idx="43">
                  <c:v>83.862318840579704</c:v>
                </c:pt>
                <c:pt idx="45">
                  <c:v>46</c:v>
                </c:pt>
                <c:pt idx="46">
                  <c:v>85</c:v>
                </c:pt>
                <c:pt idx="47">
                  <c:v>88</c:v>
                </c:pt>
                <c:pt idx="50">
                  <c:v>87.165172413793101</c:v>
                </c:pt>
                <c:pt idx="52">
                  <c:v>46.5</c:v>
                </c:pt>
                <c:pt idx="54">
                  <c:v>87.099264705882305</c:v>
                </c:pt>
                <c:pt idx="56">
                  <c:v>80</c:v>
                </c:pt>
                <c:pt idx="68">
                  <c:v>83.6666666666667</c:v>
                </c:pt>
                <c:pt idx="82">
                  <c:v>30.692307692307701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8F-40BB-AB99-82CDC879F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1783570384"/>
        <c:axId val="1783577040"/>
      </c:barChart>
      <c:catAx>
        <c:axId val="1783570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577040"/>
        <c:crosses val="autoZero"/>
        <c:auto val="1"/>
        <c:lblAlgn val="ctr"/>
        <c:lblOffset val="100"/>
        <c:noMultiLvlLbl val="0"/>
      </c:catAx>
      <c:valAx>
        <c:axId val="17835770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57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PLA Excel Analysis.xlsx]a(iii)!PivotTable10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'a(iii)'!$H$1:$H$2</c:f>
              <c:strCache>
                <c:ptCount val="1"/>
                <c:pt idx="0">
                  <c:v>Extraodinary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'a(iii)'!$G$3:$G$90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'a(iii)'!$H$3:$H$90</c:f>
              <c:numCache>
                <c:formatCode>General</c:formatCode>
                <c:ptCount val="87"/>
                <c:pt idx="3">
                  <c:v>5</c:v>
                </c:pt>
                <c:pt idx="17">
                  <c:v>5</c:v>
                </c:pt>
                <c:pt idx="19">
                  <c:v>5</c:v>
                </c:pt>
                <c:pt idx="29">
                  <c:v>5</c:v>
                </c:pt>
                <c:pt idx="47">
                  <c:v>5</c:v>
                </c:pt>
                <c:pt idx="51">
                  <c:v>5</c:v>
                </c:pt>
                <c:pt idx="8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C9-4B55-8232-AA024BAE5030}"/>
            </c:ext>
          </c:extLst>
        </c:ser>
        <c:ser>
          <c:idx val="1"/>
          <c:order val="1"/>
          <c:tx>
            <c:strRef>
              <c:f>'a(iii)'!$I$1:$I$2</c:f>
              <c:strCache>
                <c:ptCount val="1"/>
                <c:pt idx="0">
                  <c:v>Excellent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'a(iii)'!$G$3:$G$90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'a(iii)'!$I$3:$I$90</c:f>
              <c:numCache>
                <c:formatCode>General</c:formatCode>
                <c:ptCount val="87"/>
                <c:pt idx="0">
                  <c:v>4.89833331108093</c:v>
                </c:pt>
                <c:pt idx="1">
                  <c:v>4.8600000739097604</c:v>
                </c:pt>
                <c:pt idx="4">
                  <c:v>4.8990322389910297</c:v>
                </c:pt>
                <c:pt idx="5">
                  <c:v>4.89916660785675</c:v>
                </c:pt>
                <c:pt idx="6">
                  <c:v>4.7987499833107004</c:v>
                </c:pt>
                <c:pt idx="10">
                  <c:v>4.8381250202655801</c:v>
                </c:pt>
                <c:pt idx="11">
                  <c:v>4.5281568676817701</c:v>
                </c:pt>
                <c:pt idx="21">
                  <c:v>4.8920000076293899</c:v>
                </c:pt>
                <c:pt idx="25">
                  <c:v>4.6666666666666696</c:v>
                </c:pt>
                <c:pt idx="26">
                  <c:v>4.6856250166892996</c:v>
                </c:pt>
                <c:pt idx="28">
                  <c:v>4.72389708547031</c:v>
                </c:pt>
                <c:pt idx="30">
                  <c:v>4.9922222031487404</c:v>
                </c:pt>
                <c:pt idx="32">
                  <c:v>4.9000000953674299</c:v>
                </c:pt>
                <c:pt idx="33">
                  <c:v>4.7572972227920101</c:v>
                </c:pt>
                <c:pt idx="34">
                  <c:v>4.9100000858306903</c:v>
                </c:pt>
                <c:pt idx="35">
                  <c:v>4.6799998283386204</c:v>
                </c:pt>
                <c:pt idx="36">
                  <c:v>4.8174999952316302</c:v>
                </c:pt>
                <c:pt idx="37">
                  <c:v>4.9199999809265096</c:v>
                </c:pt>
                <c:pt idx="38">
                  <c:v>4.8387119735929298</c:v>
                </c:pt>
                <c:pt idx="39">
                  <c:v>4.5657609124967999</c:v>
                </c:pt>
                <c:pt idx="40">
                  <c:v>4.8533333142598503</c:v>
                </c:pt>
                <c:pt idx="41">
                  <c:v>4.6000001430511501</c:v>
                </c:pt>
                <c:pt idx="42">
                  <c:v>4.7373654096349602</c:v>
                </c:pt>
                <c:pt idx="43">
                  <c:v>4.6777777274449699</c:v>
                </c:pt>
                <c:pt idx="44">
                  <c:v>4.8651136295361903</c:v>
                </c:pt>
                <c:pt idx="46">
                  <c:v>4.8099999427795401</c:v>
                </c:pt>
                <c:pt idx="48">
                  <c:v>4.79625006516775</c:v>
                </c:pt>
                <c:pt idx="49">
                  <c:v>4.7999999970197704</c:v>
                </c:pt>
                <c:pt idx="50">
                  <c:v>4.6893414426642597</c:v>
                </c:pt>
                <c:pt idx="52">
                  <c:v>4.8633333841959603</c:v>
                </c:pt>
                <c:pt idx="53">
                  <c:v>4.9749999046325701</c:v>
                </c:pt>
                <c:pt idx="54">
                  <c:v>4.8401041428248099</c:v>
                </c:pt>
                <c:pt idx="55">
                  <c:v>4.8624999523162797</c:v>
                </c:pt>
                <c:pt idx="58">
                  <c:v>4.8000000715255702</c:v>
                </c:pt>
                <c:pt idx="59">
                  <c:v>4.8974999785423297</c:v>
                </c:pt>
                <c:pt idx="60">
                  <c:v>4.8028592552956901</c:v>
                </c:pt>
                <c:pt idx="61">
                  <c:v>4.8656249841054304</c:v>
                </c:pt>
                <c:pt idx="62">
                  <c:v>4.8297346640665904</c:v>
                </c:pt>
                <c:pt idx="63">
                  <c:v>4.7043512058636496</c:v>
                </c:pt>
                <c:pt idx="64">
                  <c:v>4.8469322804672297</c:v>
                </c:pt>
                <c:pt idx="65">
                  <c:v>4.5984233575450899</c:v>
                </c:pt>
                <c:pt idx="66">
                  <c:v>4.8119230637183596</c:v>
                </c:pt>
                <c:pt idx="67">
                  <c:v>4.7678772861092398</c:v>
                </c:pt>
                <c:pt idx="68">
                  <c:v>4.96000003814697</c:v>
                </c:pt>
                <c:pt idx="69">
                  <c:v>4.7756581055786196</c:v>
                </c:pt>
                <c:pt idx="70">
                  <c:v>4.8887572789181704</c:v>
                </c:pt>
                <c:pt idx="71">
                  <c:v>4.8388119465265502</c:v>
                </c:pt>
                <c:pt idx="72">
                  <c:v>4.81464552434523</c:v>
                </c:pt>
                <c:pt idx="73">
                  <c:v>4.7663183219946497</c:v>
                </c:pt>
                <c:pt idx="74">
                  <c:v>4.65552113775483</c:v>
                </c:pt>
                <c:pt idx="75">
                  <c:v>4.8699998855590803</c:v>
                </c:pt>
                <c:pt idx="76">
                  <c:v>4.8512500673532504</c:v>
                </c:pt>
                <c:pt idx="77">
                  <c:v>4.8096906241268398</c:v>
                </c:pt>
                <c:pt idx="78">
                  <c:v>4.5500001907348597</c:v>
                </c:pt>
                <c:pt idx="79">
                  <c:v>4.9700000286102304</c:v>
                </c:pt>
                <c:pt idx="82">
                  <c:v>4.9445454424077804</c:v>
                </c:pt>
                <c:pt idx="83">
                  <c:v>4.8084705633275604</c:v>
                </c:pt>
                <c:pt idx="84">
                  <c:v>4.8800001144409197</c:v>
                </c:pt>
                <c:pt idx="85">
                  <c:v>4.8600000143051103</c:v>
                </c:pt>
                <c:pt idx="86">
                  <c:v>4.9733331998189296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C9-4B55-8232-AA024BAE5030}"/>
            </c:ext>
          </c:extLst>
        </c:ser>
        <c:ser>
          <c:idx val="2"/>
          <c:order val="2"/>
          <c:tx>
            <c:strRef>
              <c:f>'a(iii)'!$J$1:$J$2</c:f>
              <c:strCache>
                <c:ptCount val="1"/>
                <c:pt idx="0">
                  <c:v>Good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'a(iii)'!$G$3:$G$90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'a(iii)'!$J$3:$J$90</c:f>
              <c:numCache>
                <c:formatCode>General</c:formatCode>
                <c:ptCount val="87"/>
                <c:pt idx="2">
                  <c:v>4.1700000762939498</c:v>
                </c:pt>
                <c:pt idx="8">
                  <c:v>4.5</c:v>
                </c:pt>
                <c:pt idx="13">
                  <c:v>4.5</c:v>
                </c:pt>
                <c:pt idx="14">
                  <c:v>4.4524999856948897</c:v>
                </c:pt>
                <c:pt idx="15">
                  <c:v>4.11010245465841</c:v>
                </c:pt>
                <c:pt idx="22">
                  <c:v>4.375</c:v>
                </c:pt>
                <c:pt idx="27">
                  <c:v>4.4033331871032697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C9-4B55-8232-AA024BAE5030}"/>
            </c:ext>
          </c:extLst>
        </c:ser>
        <c:ser>
          <c:idx val="3"/>
          <c:order val="3"/>
          <c:tx>
            <c:strRef>
              <c:f>'a(iii)'!$K$1:$K$2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'a(iii)'!$G$3:$G$90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'a(iii)'!$K$3:$K$90</c:f>
              <c:numCache>
                <c:formatCode>General</c:formatCode>
                <c:ptCount val="87"/>
                <c:pt idx="18">
                  <c:v>4</c:v>
                </c:pt>
                <c:pt idx="23">
                  <c:v>4</c:v>
                </c:pt>
                <c:pt idx="57">
                  <c:v>3.1666666666666701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C9-4B55-8232-AA024BAE5030}"/>
            </c:ext>
          </c:extLst>
        </c:ser>
        <c:ser>
          <c:idx val="4"/>
          <c:order val="4"/>
          <c:tx>
            <c:strRef>
              <c:f>'a(iii)'!$L$1:$L$2</c:f>
              <c:strCache>
                <c:ptCount val="1"/>
                <c:pt idx="0">
                  <c:v>Poor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'a(iii)'!$G$3:$G$90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'a(iii)'!$L$3:$L$90</c:f>
              <c:numCache>
                <c:formatCode>General</c:formatCode>
                <c:ptCount val="87"/>
                <c:pt idx="4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C9-4B55-8232-AA024BAE5030}"/>
            </c:ext>
          </c:extLst>
        </c:ser>
        <c:ser>
          <c:idx val="5"/>
          <c:order val="5"/>
          <c:tx>
            <c:strRef>
              <c:f>'a(iii)'!$M$1:$M$2</c:f>
              <c:strCache>
                <c:ptCount val="1"/>
                <c:pt idx="0">
                  <c:v>N.A.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'a(iii)'!$G$3:$G$90</c:f>
              <c:strCache>
                <c:ptCount val="87"/>
                <c:pt idx="0">
                  <c:v>Yurt</c:v>
                </c:pt>
                <c:pt idx="1">
                  <c:v>Treehouse</c:v>
                </c:pt>
                <c:pt idx="2">
                  <c:v>Train</c:v>
                </c:pt>
                <c:pt idx="3">
                  <c:v>Tipi</c:v>
                </c:pt>
                <c:pt idx="4">
                  <c:v>Tiny house</c:v>
                </c:pt>
                <c:pt idx="5">
                  <c:v>Tiny home</c:v>
                </c:pt>
                <c:pt idx="6">
                  <c:v>Tent</c:v>
                </c:pt>
                <c:pt idx="7">
                  <c:v>Shipping container</c:v>
                </c:pt>
                <c:pt idx="8">
                  <c:v>Shared room in townhouse</c:v>
                </c:pt>
                <c:pt idx="9">
                  <c:v>Shared room in serviced apartment</c:v>
                </c:pt>
                <c:pt idx="10">
                  <c:v>Shared room in residential home</c:v>
                </c:pt>
                <c:pt idx="11">
                  <c:v>Shared room in rental unit</c:v>
                </c:pt>
                <c:pt idx="12">
                  <c:v>Shared room in pension</c:v>
                </c:pt>
                <c:pt idx="13">
                  <c:v>Shared room in loft</c:v>
                </c:pt>
                <c:pt idx="14">
                  <c:v>Shared room in hostel</c:v>
                </c:pt>
                <c:pt idx="15">
                  <c:v>Shared room in home</c:v>
                </c:pt>
                <c:pt idx="16">
                  <c:v>Shared room in guesthouse</c:v>
                </c:pt>
                <c:pt idx="17">
                  <c:v>Shared room in guest suite</c:v>
                </c:pt>
                <c:pt idx="18">
                  <c:v>Shared room in condominium (condo)</c:v>
                </c:pt>
                <c:pt idx="19">
                  <c:v>Shared room in condo</c:v>
                </c:pt>
                <c:pt idx="20">
                  <c:v>Shared room in camper/rv</c:v>
                </c:pt>
                <c:pt idx="21">
                  <c:v>Shared room in cabin</c:v>
                </c:pt>
                <c:pt idx="22">
                  <c:v>Shared room in bed and breakfast</c:v>
                </c:pt>
                <c:pt idx="23">
                  <c:v>Shared room</c:v>
                </c:pt>
                <c:pt idx="24">
                  <c:v>Room in serviced apartment</c:v>
                </c:pt>
                <c:pt idx="25">
                  <c:v>Room in resort</c:v>
                </c:pt>
                <c:pt idx="26">
                  <c:v>Room in hotel</c:v>
                </c:pt>
                <c:pt idx="27">
                  <c:v>Room in hostel</c:v>
                </c:pt>
                <c:pt idx="28">
                  <c:v>Room in boutique hotel</c:v>
                </c:pt>
                <c:pt idx="29">
                  <c:v>Room in bed and breakfast</c:v>
                </c:pt>
                <c:pt idx="30">
                  <c:v>Room in aparthotel</c:v>
                </c:pt>
                <c:pt idx="31">
                  <c:v>Religious building</c:v>
                </c:pt>
                <c:pt idx="32">
                  <c:v>Private room in villa</c:v>
                </c:pt>
                <c:pt idx="33">
                  <c:v>Private room in townhouse</c:v>
                </c:pt>
                <c:pt idx="34">
                  <c:v>Private room in tiny house</c:v>
                </c:pt>
                <c:pt idx="35">
                  <c:v>Private room in tent</c:v>
                </c:pt>
                <c:pt idx="36">
                  <c:v>Private room in serviced apartment</c:v>
                </c:pt>
                <c:pt idx="37">
                  <c:v>Private room in resort</c:v>
                </c:pt>
                <c:pt idx="38">
                  <c:v>Private room in residential home</c:v>
                </c:pt>
                <c:pt idx="39">
                  <c:v>Private room in rental unit</c:v>
                </c:pt>
                <c:pt idx="40">
                  <c:v>Private room in loft</c:v>
                </c:pt>
                <c:pt idx="41">
                  <c:v>Private room in hostel</c:v>
                </c:pt>
                <c:pt idx="42">
                  <c:v>Private room in home</c:v>
                </c:pt>
                <c:pt idx="43">
                  <c:v>Private room in guesthouse</c:v>
                </c:pt>
                <c:pt idx="44">
                  <c:v>Private room in guest suite</c:v>
                </c:pt>
                <c:pt idx="45">
                  <c:v>Private room in floor</c:v>
                </c:pt>
                <c:pt idx="46">
                  <c:v>Private room in farm stay</c:v>
                </c:pt>
                <c:pt idx="47">
                  <c:v>Private room in earth house</c:v>
                </c:pt>
                <c:pt idx="48">
                  <c:v>Private room in cottage</c:v>
                </c:pt>
                <c:pt idx="49">
                  <c:v>Private room in condominium (condo)</c:v>
                </c:pt>
                <c:pt idx="50">
                  <c:v>Private room in condo</c:v>
                </c:pt>
                <c:pt idx="51">
                  <c:v>Private room in casa particular</c:v>
                </c:pt>
                <c:pt idx="52">
                  <c:v>Private room in camper/rv</c:v>
                </c:pt>
                <c:pt idx="53">
                  <c:v>Private room in cabin</c:v>
                </c:pt>
                <c:pt idx="54">
                  <c:v>Private room in bungalow</c:v>
                </c:pt>
                <c:pt idx="55">
                  <c:v>Private room in bed and breakfast</c:v>
                </c:pt>
                <c:pt idx="56">
                  <c:v>Private room in barn</c:v>
                </c:pt>
                <c:pt idx="57">
                  <c:v>Private room</c:v>
                </c:pt>
                <c:pt idx="58">
                  <c:v>Houseboat</c:v>
                </c:pt>
                <c:pt idx="59">
                  <c:v>Farm stay</c:v>
                </c:pt>
                <c:pt idx="60">
                  <c:v>Entire villa</c:v>
                </c:pt>
                <c:pt idx="61">
                  <c:v>Entire vacation home</c:v>
                </c:pt>
                <c:pt idx="62">
                  <c:v>Entire townhouse</c:v>
                </c:pt>
                <c:pt idx="63">
                  <c:v>Entire serviced apartment</c:v>
                </c:pt>
                <c:pt idx="64">
                  <c:v>Entire residential home</c:v>
                </c:pt>
                <c:pt idx="65">
                  <c:v>Entire rental unit</c:v>
                </c:pt>
                <c:pt idx="66">
                  <c:v>Entire place</c:v>
                </c:pt>
                <c:pt idx="67">
                  <c:v>Entire loft</c:v>
                </c:pt>
                <c:pt idx="68">
                  <c:v>Entire home/apt</c:v>
                </c:pt>
                <c:pt idx="69">
                  <c:v>Entire home</c:v>
                </c:pt>
                <c:pt idx="70">
                  <c:v>Entire guesthouse</c:v>
                </c:pt>
                <c:pt idx="71">
                  <c:v>Entire guest suite</c:v>
                </c:pt>
                <c:pt idx="72">
                  <c:v>Entire cottage</c:v>
                </c:pt>
                <c:pt idx="73">
                  <c:v>Entire condominium (condo)</c:v>
                </c:pt>
                <c:pt idx="74">
                  <c:v>Entire condo</c:v>
                </c:pt>
                <c:pt idx="75">
                  <c:v>Entire chalet</c:v>
                </c:pt>
                <c:pt idx="76">
                  <c:v>Entire cabin</c:v>
                </c:pt>
                <c:pt idx="77">
                  <c:v>Entire bungalow</c:v>
                </c:pt>
                <c:pt idx="78">
                  <c:v>Earth house</c:v>
                </c:pt>
                <c:pt idx="79">
                  <c:v>Dome house</c:v>
                </c:pt>
                <c:pt idx="80">
                  <c:v>Castle</c:v>
                </c:pt>
                <c:pt idx="81">
                  <c:v>Casa particular</c:v>
                </c:pt>
                <c:pt idx="82">
                  <c:v>Campsite</c:v>
                </c:pt>
                <c:pt idx="83">
                  <c:v>Camper/RV</c:v>
                </c:pt>
                <c:pt idx="84">
                  <c:v>Bus</c:v>
                </c:pt>
                <c:pt idx="85">
                  <c:v>Boat</c:v>
                </c:pt>
                <c:pt idx="86">
                  <c:v>Barn</c:v>
                </c:pt>
              </c:strCache>
            </c:strRef>
          </c:cat>
          <c:val>
            <c:numRef>
              <c:f>'a(iii)'!$M$3:$M$90</c:f>
              <c:numCache>
                <c:formatCode>General</c:formatCode>
                <c:ptCount val="87"/>
                <c:pt idx="7">
                  <c:v>0</c:v>
                </c:pt>
                <c:pt idx="9">
                  <c:v>0</c:v>
                </c:pt>
                <c:pt idx="12">
                  <c:v>0</c:v>
                </c:pt>
                <c:pt idx="16">
                  <c:v>0</c:v>
                </c:pt>
                <c:pt idx="20">
                  <c:v>0</c:v>
                </c:pt>
                <c:pt idx="24">
                  <c:v>0</c:v>
                </c:pt>
                <c:pt idx="31">
                  <c:v>0</c:v>
                </c:pt>
                <c:pt idx="56">
                  <c:v>0</c:v>
                </c:pt>
                <c:pt idx="8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C9-4B55-8232-AA024BAE5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1471328"/>
        <c:axId val="431467168"/>
        <c:axId val="0"/>
      </c:bar3DChart>
      <c:catAx>
        <c:axId val="431471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467168"/>
        <c:crosses val="autoZero"/>
        <c:auto val="1"/>
        <c:lblAlgn val="ctr"/>
        <c:lblOffset val="100"/>
        <c:noMultiLvlLbl val="0"/>
      </c:catAx>
      <c:valAx>
        <c:axId val="43146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47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50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5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69125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Property Listings Analysis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4000">
                <a:solidFill>
                  <a:schemeClr val="accent4"/>
                </a:solidFill>
              </a:rPr>
              <a:t>Presentation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850629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83302A2-C2F8-E110-FA41-93FF65180F57}"/>
              </a:ext>
            </a:extLst>
          </p:cNvPr>
          <p:cNvSpPr txBox="1"/>
          <p:nvPr/>
        </p:nvSpPr>
        <p:spPr>
          <a:xfrm>
            <a:off x="8824031" y="5535056"/>
            <a:ext cx="3217715" cy="1444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Group-14: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Harish Kumar (pd13_394)	</a:t>
            </a:r>
            <a:endParaRPr lang="en-IN" sz="18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Deepanshu Singh (pd13_057)</a:t>
            </a:r>
            <a:endParaRPr lang="en-IN" sz="18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82947" y="522898"/>
            <a:ext cx="400905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Best Category Analysis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308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apezoid 25">
            <a:extLst>
              <a:ext uri="{FF2B5EF4-FFF2-40B4-BE49-F238E27FC236}">
                <a16:creationId xmlns:a16="http://schemas.microsoft.com/office/drawing/2014/main" id="{1EA660BC-7704-490B-03FA-FB99125D0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74290" y="1390240"/>
            <a:ext cx="5812202" cy="440642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A8EAAFC6-9F2D-3791-0806-5EA966597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38" y="1341680"/>
            <a:ext cx="6912633" cy="42033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74508C-56A9-3DC9-5BEB-5AA10CBF1E66}"/>
              </a:ext>
            </a:extLst>
          </p:cNvPr>
          <p:cNvSpPr txBox="1"/>
          <p:nvPr/>
        </p:nvSpPr>
        <p:spPr>
          <a:xfrm>
            <a:off x="324929" y="1689020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>
                <a:solidFill>
                  <a:schemeClr val="bg2"/>
                </a:solidFill>
                <a:latin typeface="Algerian" panose="04020705040A02060702" pitchFamily="82" charset="0"/>
              </a:rPr>
              <a:t>INSIGHTS 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55131-84F4-E64B-6EC0-9889055512BC}"/>
              </a:ext>
            </a:extLst>
          </p:cNvPr>
          <p:cNvSpPr txBox="1"/>
          <p:nvPr/>
        </p:nvSpPr>
        <p:spPr>
          <a:xfrm>
            <a:off x="316337" y="2203358"/>
            <a:ext cx="4230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2"/>
                </a:solidFill>
                <a:latin typeface="Calibri" panose="020F0502020204030204" pitchFamily="34" charset="0"/>
              </a:rPr>
              <a:t>Best performing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2"/>
                </a:solidFill>
                <a:latin typeface="Calibri" panose="020F0502020204030204" pitchFamily="34" charset="0"/>
              </a:rPr>
              <a:t>‘Entire home/apt’ is the best performing category for the company based on bookings volume .</a:t>
            </a:r>
          </a:p>
          <a:p>
            <a:pPr lvl="1"/>
            <a:endParaRPr lang="en-IN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Comparison Analysis </a:t>
            </a:r>
          </a:p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Between Cities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11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7F09895F-66BC-7253-5A2D-55CCBBAE4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67663" y="1362360"/>
            <a:ext cx="5812201" cy="501967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3938D-E170-C619-175F-58B14AC7C2F4}"/>
              </a:ext>
            </a:extLst>
          </p:cNvPr>
          <p:cNvSpPr txBox="1"/>
          <p:nvPr/>
        </p:nvSpPr>
        <p:spPr>
          <a:xfrm>
            <a:off x="228600" y="1515918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>
                <a:solidFill>
                  <a:schemeClr val="bg1"/>
                </a:solidFill>
                <a:latin typeface="Algerian" panose="04020705040A02060702" pitchFamily="82" charset="0"/>
              </a:rPr>
              <a:t>INSIGHTS :</a:t>
            </a: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8892749-70D3-7BCA-F379-E9ABB77CB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128362" y="1362360"/>
            <a:ext cx="5812201" cy="501967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09CA5-9A41-8CD6-D64D-A8118B5CC0DA}"/>
              </a:ext>
            </a:extLst>
          </p:cNvPr>
          <p:cNvSpPr txBox="1"/>
          <p:nvPr/>
        </p:nvSpPr>
        <p:spPr>
          <a:xfrm>
            <a:off x="228600" y="1935293"/>
            <a:ext cx="42309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1"/>
                </a:solidFill>
                <a:latin typeface="Calibri" panose="020F0502020204030204" pitchFamily="34" charset="0"/>
              </a:rPr>
              <a:t>Price: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  <a:latin typeface="Calibri" panose="020F0502020204030204" pitchFamily="34" charset="0"/>
              </a:rPr>
              <a:t>For categories ‘Entire home/apt’, ‘Hotel room’ and ‘Private room’ Dallas prices are cheaper than Austin.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  <a:latin typeface="Calibri" panose="020F0502020204030204" pitchFamily="34" charset="0"/>
              </a:rPr>
              <a:t>For category ‘Shared room’ Dallas prices are costlier than Austin.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1"/>
                </a:solidFill>
                <a:latin typeface="Calibri" panose="020F0502020204030204" pitchFamily="34" charset="0"/>
              </a:rPr>
              <a:t>Rating: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  <a:latin typeface="Calibri" panose="020F0502020204030204" pitchFamily="34" charset="0"/>
              </a:rPr>
              <a:t>On  average rating, Austin scores more than Dallas across  categories.</a:t>
            </a:r>
          </a:p>
          <a:p>
            <a:pPr lvl="1"/>
            <a:endParaRPr lang="en-IN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57E4A-EF24-E651-CFEE-D1952D1D373B}"/>
              </a:ext>
            </a:extLst>
          </p:cNvPr>
          <p:cNvSpPr txBox="1"/>
          <p:nvPr/>
        </p:nvSpPr>
        <p:spPr>
          <a:xfrm>
            <a:off x="6715125" y="2129983"/>
            <a:ext cx="42309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1"/>
                </a:solidFill>
                <a:latin typeface="Calibri" panose="020F0502020204030204" pitchFamily="34" charset="0"/>
              </a:rPr>
              <a:t>Bookings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  <a:latin typeface="Calibri" panose="020F0502020204030204" pitchFamily="34" charset="0"/>
              </a:rPr>
              <a:t>Austin receives more number of bookings in multiple to that of Dallas across all categories.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1"/>
                </a:solidFill>
                <a:latin typeface="Calibri" panose="020F0502020204030204" pitchFamily="34" charset="0"/>
              </a:rPr>
              <a:t>Acceptance rates: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  <a:latin typeface="Calibri" panose="020F0502020204030204" pitchFamily="34" charset="0"/>
              </a:rPr>
              <a:t>Hosts in Dallas have more acceptance rates than hosts in Austin across all categories.</a:t>
            </a:r>
          </a:p>
          <a:p>
            <a:pPr lvl="1"/>
            <a:endParaRPr lang="en-IN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Comparison Analysis </a:t>
            </a:r>
          </a:p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Between Cities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11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90B159D-3C6F-CA6B-FCFB-15DC3F9E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89919"/>
            <a:ext cx="4591050" cy="577953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2A6918F-8862-7C74-21C4-5D1A0EB3F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1" y="989919"/>
            <a:ext cx="4591050" cy="5779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725928-9182-6FA6-4B38-890B8758DBBE}"/>
              </a:ext>
            </a:extLst>
          </p:cNvPr>
          <p:cNvSpPr txBox="1"/>
          <p:nvPr/>
        </p:nvSpPr>
        <p:spPr>
          <a:xfrm>
            <a:off x="8491268" y="6268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>
                <a:solidFill>
                  <a:srgbClr val="FF0000"/>
                </a:solidFill>
              </a:rPr>
              <a:t>AUSTIN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3AFAD-93B4-42C4-A7DA-A9E1713E2321}"/>
              </a:ext>
            </a:extLst>
          </p:cNvPr>
          <p:cNvSpPr txBox="1"/>
          <p:nvPr/>
        </p:nvSpPr>
        <p:spPr>
          <a:xfrm>
            <a:off x="2610030" y="6259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>
                <a:solidFill>
                  <a:srgbClr val="FF0000"/>
                </a:solidFill>
              </a:rPr>
              <a:t>DALLAS</a:t>
            </a:r>
          </a:p>
        </p:txBody>
      </p:sp>
    </p:spTree>
    <p:extLst>
      <p:ext uri="{BB962C8B-B14F-4D97-AF65-F5344CB8AC3E}">
        <p14:creationId xmlns:p14="http://schemas.microsoft.com/office/powerpoint/2010/main" val="254260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>
                <a:solidFill>
                  <a:schemeClr val="bg1"/>
                </a:solidFill>
              </a:rPr>
              <a:t>Thank You</a:t>
            </a:r>
            <a:endParaRPr lang="en-US" sz="72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OVERVIEW PLA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9072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+mj-lt"/>
              </a:rPr>
              <a:t>PLA </a:t>
            </a:r>
          </a:p>
          <a:p>
            <a:pPr algn="ctr"/>
            <a:r>
              <a:rPr lang="en-US" sz="1600" b="1">
                <a:latin typeface="+mj-lt"/>
              </a:rPr>
              <a:t>ANALYSIS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9676" y="124716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Property Listing Metrics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988" y="116924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1900" y="248709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Category Trends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5684" y="239492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18450" y="389067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     Crucial Metrics Analysis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3296" y="382850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33026" y="125696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Comparison 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9109" y="11684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1234" y="251948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Best Category Analysis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00467" y="243730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3645" y="382672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Peak and Off-Peak Analysis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BF390B4-3E36-F067-5C2F-48A734420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5944" y="517506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  Reviews Analysis on Listings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C09C51A-858A-733C-6BEE-79099F34F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3825" y="507566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79A4E72-E815-662C-8325-76A88F520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99461" y="5168897"/>
            <a:ext cx="384881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Property Listings and  Availabilities    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E0B9A8-A2A7-8330-CB69-6718EFD49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4625" y="507566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523EA3-6733-7566-3B04-C483B1B1D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2996" y="373785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85584" y="522898"/>
            <a:ext cx="39064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Property Listing Metrics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9350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EB10A89-312E-485A-BAEC-69DCA146DCCD}"/>
              </a:ext>
            </a:extLst>
          </p:cNvPr>
          <p:cNvGrpSpPr/>
          <p:nvPr/>
        </p:nvGrpSpPr>
        <p:grpSpPr>
          <a:xfrm>
            <a:off x="949812" y="716797"/>
            <a:ext cx="4572002" cy="5961484"/>
            <a:chOff x="949812" y="716797"/>
            <a:chExt cx="4572002" cy="596148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AD0B94-E9F9-4744-BA5D-338844C9DC41}"/>
                </a:ext>
              </a:extLst>
            </p:cNvPr>
            <p:cNvGrpSpPr/>
            <p:nvPr/>
          </p:nvGrpSpPr>
          <p:grpSpPr>
            <a:xfrm>
              <a:off x="949812" y="716797"/>
              <a:ext cx="4572002" cy="5961484"/>
              <a:chOff x="228595" y="578299"/>
              <a:chExt cx="4572002" cy="5961484"/>
            </a:xfrm>
          </p:grpSpPr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93A7E209-5128-E644-6571-2D8EB35E2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-466145" y="1273040"/>
                <a:ext cx="5961484" cy="4572001"/>
              </a:xfrm>
              <a:prstGeom prst="trapezoid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E43455-AD5B-3B97-7F71-AD8E55A060C8}"/>
                  </a:ext>
                </a:extLst>
              </p:cNvPr>
              <p:cNvSpPr txBox="1"/>
              <p:nvPr/>
            </p:nvSpPr>
            <p:spPr>
              <a:xfrm>
                <a:off x="228595" y="1989379"/>
                <a:ext cx="440642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bg2"/>
                    </a:solidFill>
                    <a:latin typeface="Calibri" panose="020F0502020204030204" pitchFamily="34" charset="0"/>
                  </a:rPr>
                  <a:t>PRICING: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Calibri" panose="020F0502020204030204" pitchFamily="34" charset="0"/>
                  </a:rPr>
                  <a:t>‘</a:t>
                </a:r>
                <a:r>
                  <a:rPr lang="en-US" b="0" i="0" u="none" strike="noStrike" dirty="0">
                    <a:solidFill>
                      <a:schemeClr val="bg2"/>
                    </a:solidFill>
                    <a:effectLst/>
                    <a:latin typeface="Calibri" panose="020F0502020204030204" pitchFamily="34" charset="0"/>
                  </a:rPr>
                  <a:t>Room in bed and breakfast’</a:t>
                </a:r>
                <a:r>
                  <a:rPr lang="en-IN" b="0" i="0" u="none" strike="noStrike" dirty="0">
                    <a:solidFill>
                      <a:schemeClr val="bg2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en-IN" dirty="0">
                    <a:solidFill>
                      <a:schemeClr val="bg2"/>
                    </a:solidFill>
                    <a:latin typeface="Calibri" panose="020F0502020204030204" pitchFamily="34" charset="0"/>
                  </a:rPr>
                  <a:t>is the most expensive property type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bg2"/>
                    </a:solidFill>
                    <a:latin typeface="Calibri" panose="020F0502020204030204" pitchFamily="34" charset="0"/>
                  </a:rPr>
                  <a:t>Most of the properties fall under ‘Premium’ Categorisation for the company.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dirty="0">
                  <a:solidFill>
                    <a:schemeClr val="bg2"/>
                  </a:solidFill>
                  <a:latin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>
                    <a:solidFill>
                      <a:schemeClr val="bg2"/>
                    </a:solidFill>
                    <a:latin typeface="Calibri" panose="020F0502020204030204" pitchFamily="34" charset="0"/>
                  </a:rPr>
                  <a:t>BOOKINGS: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bg2"/>
                    </a:solidFill>
                    <a:latin typeface="Calibri" panose="020F0502020204030204" pitchFamily="34" charset="0"/>
                  </a:rPr>
                  <a:t>‘Entire Rental Unit’ property type caters most number of bookings for the company.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dirty="0">
                  <a:solidFill>
                    <a:schemeClr val="bg2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B1D41F-5A8E-5798-A571-1E025DAAD956}"/>
                </a:ext>
              </a:extLst>
            </p:cNvPr>
            <p:cNvSpPr txBox="1"/>
            <p:nvPr/>
          </p:nvSpPr>
          <p:spPr>
            <a:xfrm>
              <a:off x="949812" y="1298495"/>
              <a:ext cx="1641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chemeClr val="bg2"/>
                  </a:solidFill>
                  <a:latin typeface="Algerian" panose="04020705040A02060702" pitchFamily="82" charset="0"/>
                </a:rPr>
                <a:t>INSIGHTS 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A65BDC4-54AF-4966-82EE-9929ACE36CA5}"/>
              </a:ext>
            </a:extLst>
          </p:cNvPr>
          <p:cNvGrpSpPr/>
          <p:nvPr/>
        </p:nvGrpSpPr>
        <p:grpSpPr>
          <a:xfrm>
            <a:off x="6868730" y="716797"/>
            <a:ext cx="4572001" cy="5961484"/>
            <a:chOff x="6095997" y="578301"/>
            <a:chExt cx="4572001" cy="5961484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C7F62215-9C39-452B-305D-6C2E5001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5401256" y="1273042"/>
              <a:ext cx="5961484" cy="4572001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6B08B3-8FB0-3F89-D1BB-03E635873DC4}"/>
                </a:ext>
              </a:extLst>
            </p:cNvPr>
            <p:cNvSpPr txBox="1"/>
            <p:nvPr/>
          </p:nvSpPr>
          <p:spPr>
            <a:xfrm>
              <a:off x="6178786" y="1850880"/>
              <a:ext cx="4406423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2"/>
                  </a:solidFill>
                  <a:latin typeface="Calibri" panose="020F0502020204030204" pitchFamily="34" charset="0"/>
                </a:rPr>
                <a:t>RATINGS: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bg2"/>
                  </a:solidFill>
                  <a:latin typeface="Calibri" panose="020F0502020204030204" pitchFamily="34" charset="0"/>
                </a:rPr>
                <a:t>More than 90% of Property types of the company got more than 4.5/5 rating on an average.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IN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IN" dirty="0">
                  <a:solidFill>
                    <a:schemeClr val="bg2"/>
                  </a:solidFill>
                  <a:latin typeface="Calibri" panose="020F0502020204030204" pitchFamily="34" charset="0"/>
                </a:rPr>
                <a:t>ACCEPTANCE RATE: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bg2"/>
                  </a:solidFill>
                  <a:latin typeface="Calibri" panose="020F0502020204030204" pitchFamily="34" charset="0"/>
                </a:rPr>
                <a:t>Around 90% of Property types have decent acceptance rate of above 80%.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bg2"/>
                  </a:solidFill>
                  <a:latin typeface="Calibri" panose="020F0502020204030204" pitchFamily="34" charset="0"/>
                </a:rPr>
                <a:t>There is a need for company to push acceptance rates of rest 10 % property types.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IN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14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66660" y="522898"/>
            <a:ext cx="40253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Property Listing Metrics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841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-354980" y="1518930"/>
            <a:ext cx="319148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523203" y="3177029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D880B6C4-E395-4CDF-BABC-E9AEFF9EF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4204"/>
              </p:ext>
            </p:extLst>
          </p:nvPr>
        </p:nvGraphicFramePr>
        <p:xfrm>
          <a:off x="113540" y="578298"/>
          <a:ext cx="2951566" cy="6114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4" name="Chart 73">
            <a:extLst>
              <a:ext uri="{FF2B5EF4-FFF2-40B4-BE49-F238E27FC236}">
                <a16:creationId xmlns:a16="http://schemas.microsoft.com/office/drawing/2014/main" id="{6A232945-3D70-40F2-89F4-C51E152B5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696504"/>
              </p:ext>
            </p:extLst>
          </p:nvPr>
        </p:nvGraphicFramePr>
        <p:xfrm>
          <a:off x="2951565" y="578294"/>
          <a:ext cx="3144435" cy="6114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C7E843D0-8650-488D-9030-3817F874E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824540"/>
              </p:ext>
            </p:extLst>
          </p:nvPr>
        </p:nvGraphicFramePr>
        <p:xfrm>
          <a:off x="6096001" y="578295"/>
          <a:ext cx="3144434" cy="6114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49E55FC3-FEA0-4D61-8998-5E8C32C2E6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951581"/>
              </p:ext>
            </p:extLst>
          </p:nvPr>
        </p:nvGraphicFramePr>
        <p:xfrm>
          <a:off x="9240435" y="578295"/>
          <a:ext cx="2503890" cy="6114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3509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Category Trends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0471D202-2FF2-4ED1-B24E-DD7FF860AC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718373"/>
              </p:ext>
            </p:extLst>
          </p:nvPr>
        </p:nvGraphicFramePr>
        <p:xfrm>
          <a:off x="6165547" y="694251"/>
          <a:ext cx="5201043" cy="3057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FE8E2E9C-1BD0-4A90-9581-3F623C1A0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083523"/>
              </p:ext>
            </p:extLst>
          </p:nvPr>
        </p:nvGraphicFramePr>
        <p:xfrm>
          <a:off x="6165547" y="3923127"/>
          <a:ext cx="5201043" cy="2608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54A9E28B-6646-482F-86EF-969B760D5A9F}"/>
              </a:ext>
            </a:extLst>
          </p:cNvPr>
          <p:cNvGrpSpPr/>
          <p:nvPr/>
        </p:nvGrpSpPr>
        <p:grpSpPr>
          <a:xfrm>
            <a:off x="228595" y="780654"/>
            <a:ext cx="5201047" cy="5812201"/>
            <a:chOff x="228595" y="780654"/>
            <a:chExt cx="5201047" cy="5812201"/>
          </a:xfrm>
        </p:grpSpPr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E48870E5-5587-F8A4-8198-0E12B34F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-76980" y="1086233"/>
              <a:ext cx="5812201" cy="520104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FC7FE1-AB23-BB4E-3C61-90A2A2BC3009}"/>
                </a:ext>
              </a:extLst>
            </p:cNvPr>
            <p:cNvSpPr txBox="1"/>
            <p:nvPr/>
          </p:nvSpPr>
          <p:spPr>
            <a:xfrm>
              <a:off x="228598" y="1298495"/>
              <a:ext cx="1641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>
                  <a:solidFill>
                    <a:schemeClr val="bg2"/>
                  </a:solidFill>
                  <a:latin typeface="Algerian" panose="04020705040A02060702" pitchFamily="82" charset="0"/>
                </a:rPr>
                <a:t>INSIGHTS :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D66A53-33E0-B3FD-94FE-5665479E4CA3}"/>
                </a:ext>
              </a:extLst>
            </p:cNvPr>
            <p:cNvSpPr txBox="1"/>
            <p:nvPr/>
          </p:nvSpPr>
          <p:spPr>
            <a:xfrm>
              <a:off x="228595" y="1989379"/>
              <a:ext cx="493395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>
                  <a:solidFill>
                    <a:schemeClr val="bg2"/>
                  </a:solidFill>
                  <a:latin typeface="Calibri" panose="020F0502020204030204" pitchFamily="34" charset="0"/>
                </a:rPr>
                <a:t>PRICE TRENDS ACROSS CATEGORIES: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>
                  <a:solidFill>
                    <a:schemeClr val="bg2"/>
                  </a:solidFill>
                  <a:latin typeface="Calibri" panose="020F0502020204030204" pitchFamily="34" charset="0"/>
                </a:rPr>
                <a:t>Entire home/apt have a maximum price across categories.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>
                  <a:solidFill>
                    <a:schemeClr val="bg2"/>
                  </a:solidFill>
                  <a:latin typeface="Calibri" panose="020F0502020204030204" pitchFamily="34" charset="0"/>
                </a:rPr>
                <a:t>Hotel room category commands highest average price.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IN">
                <a:solidFill>
                  <a:schemeClr val="bg2"/>
                </a:solidFill>
                <a:latin typeface="Calibri" panose="020F050202020403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>
                  <a:solidFill>
                    <a:schemeClr val="bg2"/>
                  </a:solidFill>
                  <a:latin typeface="Calibri" panose="020F0502020204030204" pitchFamily="34" charset="0"/>
                </a:rPr>
                <a:t>ACCEPTANCE TRENDS ACROSS CATEGORIES </a:t>
              </a:r>
              <a:r>
                <a:rPr lang="en-IN">
                  <a:solidFill>
                    <a:schemeClr val="bg2"/>
                  </a:solidFill>
                  <a:latin typeface="Calibri" panose="020F0502020204030204" pitchFamily="34" charset="0"/>
                </a:rPr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>
                  <a:solidFill>
                    <a:schemeClr val="bg2"/>
                  </a:solidFill>
                  <a:latin typeface="Calibri" panose="020F0502020204030204" pitchFamily="34" charset="0"/>
                </a:rPr>
                <a:t>‘Entire home/apt’ get accepted more at 90% compared to acceptance of other categories 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IN">
                  <a:solidFill>
                    <a:schemeClr val="bg2"/>
                  </a:solidFill>
                  <a:latin typeface="Calibri" panose="020F0502020204030204" pitchFamily="34" charset="0"/>
                </a:rPr>
                <a:t>There is need for company to push the hosts of ‘Shared room’ category to bring up acceptance rates further.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IN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85584" y="522898"/>
            <a:ext cx="39064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Crucial Metrics Analysis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9350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>
            <a:extLst>
              <a:ext uri="{FF2B5EF4-FFF2-40B4-BE49-F238E27FC236}">
                <a16:creationId xmlns:a16="http://schemas.microsoft.com/office/drawing/2014/main" id="{93A7E209-5128-E644-6571-2D8EB35E2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461" y="864149"/>
            <a:ext cx="5812202" cy="5495926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9D28D88-57D4-B0E6-930C-E31FC6514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137738"/>
              </p:ext>
            </p:extLst>
          </p:nvPr>
        </p:nvGraphicFramePr>
        <p:xfrm>
          <a:off x="5791202" y="685004"/>
          <a:ext cx="3219448" cy="6114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BA260BB6-B1F4-682E-DB06-292A51E1A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229469"/>
              </p:ext>
            </p:extLst>
          </p:nvPr>
        </p:nvGraphicFramePr>
        <p:xfrm>
          <a:off x="9010650" y="706011"/>
          <a:ext cx="3067050" cy="609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B1E628C-F5BC-E575-E6E8-491974F13889}"/>
              </a:ext>
            </a:extLst>
          </p:cNvPr>
          <p:cNvSpPr txBox="1"/>
          <p:nvPr/>
        </p:nvSpPr>
        <p:spPr>
          <a:xfrm>
            <a:off x="354955" y="1979083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>
                <a:solidFill>
                  <a:schemeClr val="bg2"/>
                </a:solidFill>
                <a:latin typeface="Algerian" panose="04020705040A02060702" pitchFamily="82" charset="0"/>
              </a:rPr>
              <a:t>INSIGHTS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8504A-13C4-ACDB-C7F6-A2F8BEEFE279}"/>
              </a:ext>
            </a:extLst>
          </p:cNvPr>
          <p:cNvSpPr txBox="1"/>
          <p:nvPr/>
        </p:nvSpPr>
        <p:spPr>
          <a:xfrm>
            <a:off x="352420" y="2532304"/>
            <a:ext cx="4933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2"/>
                </a:solidFill>
                <a:latin typeface="Calibri" panose="020F0502020204030204" pitchFamily="34" charset="0"/>
              </a:rPr>
              <a:t>PRICING &amp; RATINGS: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2"/>
                </a:solidFill>
                <a:latin typeface="Calibri" panose="020F0502020204030204" pitchFamily="34" charset="0"/>
              </a:rPr>
              <a:t>Pricing and ratings are 2 crucial metrics for the company to clock revenues up.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2"/>
                </a:solidFill>
                <a:latin typeface="Calibri" panose="020F0502020204030204" pitchFamily="34" charset="0"/>
              </a:rPr>
              <a:t>Increased pricing increases rating is an observation.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2"/>
                </a:solidFill>
                <a:latin typeface="Calibri" panose="020F0502020204030204" pitchFamily="34" charset="0"/>
              </a:rPr>
              <a:t>Emphasis has to be laid on affordable stays to provide better experience, so that their ratings are up.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Reviews Analysis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apezoid 46">
            <a:extLst>
              <a:ext uri="{FF2B5EF4-FFF2-40B4-BE49-F238E27FC236}">
                <a16:creationId xmlns:a16="http://schemas.microsoft.com/office/drawing/2014/main" id="{DDAE24AA-1E0B-AE8A-A3FC-44337B14F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74289" y="1483543"/>
            <a:ext cx="5812201" cy="4406423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448C52F-FCAB-7FAE-2FF4-2DEFA9FC5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079" y="1790163"/>
            <a:ext cx="6786325" cy="388942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909E4B-B2D1-D358-36B0-D2D817D04DBE}"/>
              </a:ext>
            </a:extLst>
          </p:cNvPr>
          <p:cNvSpPr txBox="1"/>
          <p:nvPr/>
        </p:nvSpPr>
        <p:spPr>
          <a:xfrm>
            <a:off x="401316" y="1647610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>
                <a:solidFill>
                  <a:schemeClr val="bg2"/>
                </a:solidFill>
                <a:latin typeface="Algerian" panose="04020705040A02060702" pitchFamily="82" charset="0"/>
              </a:rPr>
              <a:t>INSIGHTS :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1E38A0-2464-8D5D-6791-90AD09017FD2}"/>
              </a:ext>
            </a:extLst>
          </p:cNvPr>
          <p:cNvSpPr txBox="1"/>
          <p:nvPr/>
        </p:nvSpPr>
        <p:spPr>
          <a:xfrm>
            <a:off x="350596" y="2227406"/>
            <a:ext cx="4162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2"/>
                </a:solidFill>
                <a:latin typeface="Calibri" panose="020F0502020204030204" pitchFamily="34" charset="0"/>
              </a:rPr>
              <a:t>Review Analysis from comments: </a:t>
            </a:r>
            <a:endParaRPr lang="en-IN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2"/>
                </a:solidFill>
                <a:latin typeface="Calibri" panose="020F0502020204030204" pitchFamily="34" charset="0"/>
              </a:rPr>
              <a:t>Positive : Negative Reviews ratio is 99:1 for ‘Entire home/apt’.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2"/>
                </a:solidFill>
                <a:latin typeface="Calibri" panose="020F0502020204030204" pitchFamily="34" charset="0"/>
              </a:rPr>
              <a:t>Positive : Negative Reviews ratio is 98:2 for ‘Hotel room’.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2"/>
                </a:solidFill>
                <a:latin typeface="Calibri" panose="020F0502020204030204" pitchFamily="34" charset="0"/>
              </a:rPr>
              <a:t>Positive : Negative Reviews ratio is 99:1 for ‘Private room’.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2"/>
                </a:solidFill>
                <a:latin typeface="Calibri" panose="020F0502020204030204" pitchFamily="34" charset="0"/>
              </a:rPr>
              <a:t>Positive : Negative Reviews ratio is 97:3 for ‘Shared room’.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2"/>
                </a:solidFill>
                <a:latin typeface="Calibri" panose="020F0502020204030204" pitchFamily="34" charset="0"/>
              </a:rPr>
              <a:t>Shared room received more negative comments in comparison to other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69355" y="522898"/>
            <a:ext cx="312264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Property Listings and Availabilities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0604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rapezoid 150">
            <a:extLst>
              <a:ext uri="{FF2B5EF4-FFF2-40B4-BE49-F238E27FC236}">
                <a16:creationId xmlns:a16="http://schemas.microsoft.com/office/drawing/2014/main" id="{8E43A57A-B440-6AA6-DD90-3307F67A5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74290" y="1390240"/>
            <a:ext cx="5812202" cy="440642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404EF14-F0B0-5819-77AB-252533B5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777" y="1809750"/>
            <a:ext cx="6984520" cy="3533775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F94D9853-873C-018E-1EAB-F25C3E0C017F}"/>
              </a:ext>
            </a:extLst>
          </p:cNvPr>
          <p:cNvSpPr txBox="1"/>
          <p:nvPr/>
        </p:nvSpPr>
        <p:spPr>
          <a:xfrm>
            <a:off x="344166" y="1298495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>
                <a:solidFill>
                  <a:schemeClr val="bg2"/>
                </a:solidFill>
                <a:latin typeface="Algerian" panose="04020705040A02060702" pitchFamily="82" charset="0"/>
              </a:rPr>
              <a:t>INSIGHTS :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FDEE9D4-C953-2C16-B2EF-37E5DF688437}"/>
              </a:ext>
            </a:extLst>
          </p:cNvPr>
          <p:cNvSpPr txBox="1"/>
          <p:nvPr/>
        </p:nvSpPr>
        <p:spPr>
          <a:xfrm>
            <a:off x="316337" y="2006976"/>
            <a:ext cx="42309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Correlation between property type and availability: </a:t>
            </a:r>
            <a:endParaRPr lang="en-IN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is a correlation between property type and their availability across the months.</a:t>
            </a:r>
            <a:endParaRPr lang="en-IN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  <a:latin typeface="Calibri" panose="020F0502020204030204" pitchFamily="34" charset="0"/>
              </a:rPr>
              <a:t>Summer months listings availability is less in comparison to other seasons of year.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  <a:latin typeface="Calibri" panose="020F0502020204030204" pitchFamily="34" charset="0"/>
              </a:rPr>
              <a:t>Company can lure hosts in summers to increase availability and bookings, thus, can lead to increase in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13576" y="522898"/>
            <a:ext cx="38784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Peak &amp; Off-Peak Analysis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348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>
            <a:extLst>
              <a:ext uri="{FF2B5EF4-FFF2-40B4-BE49-F238E27FC236}">
                <a16:creationId xmlns:a16="http://schemas.microsoft.com/office/drawing/2014/main" id="{50E34CA6-A2CA-8420-448E-D37EB0290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74289" y="1483543"/>
            <a:ext cx="5812201" cy="4406423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32A360E-4689-B18C-B552-F905BF2A7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09" y="1126509"/>
            <a:ext cx="3548332" cy="5208832"/>
          </a:xfrm>
          <a:prstGeom prst="rect">
            <a:avLst/>
          </a:prstGeom>
        </p:spPr>
      </p:pic>
      <p:pic>
        <p:nvPicPr>
          <p:cNvPr id="3" name="Picture 3" descr="Bar chart&#10;&#10;Description automatically generated">
            <a:extLst>
              <a:ext uri="{FF2B5EF4-FFF2-40B4-BE49-F238E27FC236}">
                <a16:creationId xmlns:a16="http://schemas.microsoft.com/office/drawing/2014/main" id="{1B1ABFFF-1D64-D2DE-15EE-B21773044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381" y="1119802"/>
            <a:ext cx="3548332" cy="52222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4F65F9D-A48E-1905-E045-739153602970}"/>
              </a:ext>
            </a:extLst>
          </p:cNvPr>
          <p:cNvSpPr txBox="1"/>
          <p:nvPr/>
        </p:nvSpPr>
        <p:spPr>
          <a:xfrm>
            <a:off x="344166" y="1298495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>
                <a:solidFill>
                  <a:schemeClr val="bg2"/>
                </a:solidFill>
                <a:latin typeface="Algerian" panose="04020705040A02060702" pitchFamily="82" charset="0"/>
              </a:rPr>
              <a:t>INSIGHTS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486FFF-F270-0F01-738C-CA5B7D6F51C9}"/>
              </a:ext>
            </a:extLst>
          </p:cNvPr>
          <p:cNvSpPr txBox="1"/>
          <p:nvPr/>
        </p:nvSpPr>
        <p:spPr>
          <a:xfrm>
            <a:off x="316337" y="2203358"/>
            <a:ext cx="42309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/>
                </a:solidFill>
                <a:latin typeface="Calibri" panose="020F0502020204030204" pitchFamily="34" charset="0"/>
              </a:rPr>
              <a:t>Peak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  <a:latin typeface="Calibri" panose="020F0502020204030204" pitchFamily="34" charset="0"/>
              </a:rPr>
              <a:t>Dec-Mar is a peak time for the bookings of the company across listing categories.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/>
                </a:solidFill>
                <a:latin typeface="Calibri" panose="020F0502020204030204" pitchFamily="34" charset="0"/>
              </a:rPr>
              <a:t>Off-Peak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  <a:latin typeface="Calibri" panose="020F0502020204030204" pitchFamily="34" charset="0"/>
              </a:rPr>
              <a:t>June-Nov is a off peak time for the bookings of the company across listing categories.</a:t>
            </a:r>
          </a:p>
          <a:p>
            <a:pPr lvl="1"/>
            <a:endParaRPr lang="en-IN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13</TotalTime>
  <Words>700</Words>
  <Application>Microsoft Office PowerPoint</Application>
  <PresentationFormat>Widescreen</PresentationFormat>
  <Paragraphs>135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Calibri</vt:lpstr>
      <vt:lpstr>Century Gothic</vt:lpstr>
      <vt:lpstr>Segoe UI Light</vt:lpstr>
      <vt:lpstr>Wingdings</vt:lpstr>
      <vt:lpstr>Office Theme</vt:lpstr>
      <vt:lpstr>Property Listings Analysis Presentation</vt:lpstr>
      <vt:lpstr>Project analysis slide 2</vt:lpstr>
      <vt:lpstr>Project analysis slide 5</vt:lpstr>
      <vt:lpstr>Project analysis slide 3</vt:lpstr>
      <vt:lpstr>Project analysis slide 4</vt:lpstr>
      <vt:lpstr>Project analysis slide 5</vt:lpstr>
      <vt:lpstr>Project analysis slide 6</vt:lpstr>
      <vt:lpstr>Project analysis slide 7</vt:lpstr>
      <vt:lpstr>Project analysis slide 8</vt:lpstr>
      <vt:lpstr>Project analysis slide 10</vt:lpstr>
      <vt:lpstr>Project analysis slide 11</vt:lpstr>
      <vt:lpstr>Project analysis slide 11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Listings Analysis Presentation</dc:title>
  <dc:creator>Harish Kumar</dc:creator>
  <cp:lastModifiedBy>deepanshu Singh</cp:lastModifiedBy>
  <cp:revision>3</cp:revision>
  <dcterms:created xsi:type="dcterms:W3CDTF">2022-05-28T18:10:14Z</dcterms:created>
  <dcterms:modified xsi:type="dcterms:W3CDTF">2022-05-29T06:18:32Z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