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6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7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2" r:id="rId4"/>
    <p:sldId id="276" r:id="rId5"/>
    <p:sldId id="275" r:id="rId6"/>
    <p:sldId id="277" r:id="rId7"/>
    <p:sldId id="281" r:id="rId8"/>
    <p:sldId id="278" r:id="rId9"/>
    <p:sldId id="279" r:id="rId10"/>
    <p:sldId id="280" r:id="rId11"/>
    <p:sldId id="27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BC0F3-43E2-4010-9667-CB0AF00ED565}" v="36" dt="2022-11-29T12:26:29.010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698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 Kumar" userId="5b49b3fe093f41d2" providerId="LiveId" clId="{F9CBC0F3-43E2-4010-9667-CB0AF00ED565}"/>
    <pc:docChg chg="custSel modSld">
      <pc:chgData name="Harish Kumar" userId="5b49b3fe093f41d2" providerId="LiveId" clId="{F9CBC0F3-43E2-4010-9667-CB0AF00ED565}" dt="2022-11-29T12:30:35.967" v="100" actId="20577"/>
      <pc:docMkLst>
        <pc:docMk/>
      </pc:docMkLst>
      <pc:sldChg chg="addSp delSp modSp mod">
        <pc:chgData name="Harish Kumar" userId="5b49b3fe093f41d2" providerId="LiveId" clId="{F9CBC0F3-43E2-4010-9667-CB0AF00ED565}" dt="2022-11-29T12:30:35.967" v="100" actId="20577"/>
        <pc:sldMkLst>
          <pc:docMk/>
          <pc:sldMk cId="1871188013" sldId="278"/>
        </pc:sldMkLst>
        <pc:spChg chg="mod">
          <ac:chgData name="Harish Kumar" userId="5b49b3fe093f41d2" providerId="LiveId" clId="{F9CBC0F3-43E2-4010-9667-CB0AF00ED565}" dt="2022-11-29T12:30:35.967" v="100" actId="20577"/>
          <ac:spMkLst>
            <pc:docMk/>
            <pc:sldMk cId="1871188013" sldId="278"/>
            <ac:spMk id="6" creationId="{583CBB47-D01D-B75E-EC6D-782228859CA8}"/>
          </ac:spMkLst>
        </pc:spChg>
        <pc:graphicFrameChg chg="del">
          <ac:chgData name="Harish Kumar" userId="5b49b3fe093f41d2" providerId="LiveId" clId="{F9CBC0F3-43E2-4010-9667-CB0AF00ED565}" dt="2022-11-29T12:17:59.029" v="2" actId="478"/>
          <ac:graphicFrameMkLst>
            <pc:docMk/>
            <pc:sldMk cId="1871188013" sldId="278"/>
            <ac:graphicFrameMk id="3" creationId="{1DC0B940-01DA-DCED-4345-14CB6A4D8612}"/>
          </ac:graphicFrameMkLst>
        </pc:graphicFrameChg>
        <pc:graphicFrameChg chg="del">
          <ac:chgData name="Harish Kumar" userId="5b49b3fe093f41d2" providerId="LiveId" clId="{F9CBC0F3-43E2-4010-9667-CB0AF00ED565}" dt="2022-11-29T12:23:34.316" v="48" actId="478"/>
          <ac:graphicFrameMkLst>
            <pc:docMk/>
            <pc:sldMk cId="1871188013" sldId="278"/>
            <ac:graphicFrameMk id="4" creationId="{3870A32F-C944-7714-6CB3-807E70C10E11}"/>
          </ac:graphicFrameMkLst>
        </pc:graphicFrameChg>
        <pc:graphicFrameChg chg="del">
          <ac:chgData name="Harish Kumar" userId="5b49b3fe093f41d2" providerId="LiveId" clId="{F9CBC0F3-43E2-4010-9667-CB0AF00ED565}" dt="2022-11-29T12:21:29.861" v="37" actId="478"/>
          <ac:graphicFrameMkLst>
            <pc:docMk/>
            <pc:sldMk cId="1871188013" sldId="278"/>
            <ac:graphicFrameMk id="5" creationId="{6F4CC449-40A4-40AB-9597-4F92C83FFDEF}"/>
          </ac:graphicFrameMkLst>
        </pc:graphicFrameChg>
        <pc:graphicFrameChg chg="add mod">
          <ac:chgData name="Harish Kumar" userId="5b49b3fe093f41d2" providerId="LiveId" clId="{F9CBC0F3-43E2-4010-9667-CB0AF00ED565}" dt="2022-11-29T12:25:52.407" v="66"/>
          <ac:graphicFrameMkLst>
            <pc:docMk/>
            <pc:sldMk cId="1871188013" sldId="278"/>
            <ac:graphicFrameMk id="7" creationId="{34A7375F-6B6B-9630-1C16-FE782922A1C1}"/>
          </ac:graphicFrameMkLst>
        </pc:graphicFrameChg>
        <pc:graphicFrameChg chg="add mod">
          <ac:chgData name="Harish Kumar" userId="5b49b3fe093f41d2" providerId="LiveId" clId="{F9CBC0F3-43E2-4010-9667-CB0AF00ED565}" dt="2022-11-29T12:26:19.832" v="70"/>
          <ac:graphicFrameMkLst>
            <pc:docMk/>
            <pc:sldMk cId="1871188013" sldId="278"/>
            <ac:graphicFrameMk id="8" creationId="{ED49878C-4BA9-3E01-E40D-C54CAA1CA07E}"/>
          </ac:graphicFrameMkLst>
        </pc:graphicFrameChg>
        <pc:graphicFrameChg chg="add mod">
          <ac:chgData name="Harish Kumar" userId="5b49b3fe093f41d2" providerId="LiveId" clId="{F9CBC0F3-43E2-4010-9667-CB0AF00ED565}" dt="2022-11-29T12:26:14.532" v="69"/>
          <ac:graphicFrameMkLst>
            <pc:docMk/>
            <pc:sldMk cId="1871188013" sldId="278"/>
            <ac:graphicFrameMk id="9" creationId="{D0D644CE-C916-6485-6DB7-07C81AFE1182}"/>
          </ac:graphicFrameMkLst>
        </pc:graphicFrameChg>
      </pc:sldChg>
    </pc:docChg>
  </pc:docChgLst>
  <pc:docChgLst>
    <pc:chgData name="Guest User" providerId="Windows Live" clId="Web-{E2E34FF9-814C-4E46-BE41-119BE38406C9}"/>
    <pc:docChg chg="modSld">
      <pc:chgData name="Guest User" userId="" providerId="Windows Live" clId="Web-{E2E34FF9-814C-4E46-BE41-119BE38406C9}" dt="2022-10-24T05:40:42.071" v="59" actId="1076"/>
      <pc:docMkLst>
        <pc:docMk/>
      </pc:docMkLst>
      <pc:sldChg chg="addSp delSp modSp">
        <pc:chgData name="Guest User" userId="" providerId="Windows Live" clId="Web-{E2E34FF9-814C-4E46-BE41-119BE38406C9}" dt="2022-10-24T05:40:42.071" v="59" actId="1076"/>
        <pc:sldMkLst>
          <pc:docMk/>
          <pc:sldMk cId="1493599443" sldId="272"/>
        </pc:sldMkLst>
        <pc:spChg chg="add del mod">
          <ac:chgData name="Guest User" userId="" providerId="Windows Live" clId="Web-{E2E34FF9-814C-4E46-BE41-119BE38406C9}" dt="2022-10-24T05:09:09.995" v="1"/>
          <ac:spMkLst>
            <pc:docMk/>
            <pc:sldMk cId="1493599443" sldId="272"/>
            <ac:spMk id="4" creationId="{B138E711-A924-9AE4-CF4A-F5BC588C3239}"/>
          </ac:spMkLst>
        </pc:spChg>
        <pc:spChg chg="add del mod">
          <ac:chgData name="Guest User" userId="" providerId="Windows Live" clId="Web-{E2E34FF9-814C-4E46-BE41-119BE38406C9}" dt="2022-10-24T05:12:02.235" v="5"/>
          <ac:spMkLst>
            <pc:docMk/>
            <pc:sldMk cId="1493599443" sldId="272"/>
            <ac:spMk id="7" creationId="{D6A0834C-1339-5411-B2AB-3E6DFD2B8648}"/>
          </ac:spMkLst>
        </pc:spChg>
        <pc:spChg chg="add del mod">
          <ac:chgData name="Guest User" userId="" providerId="Windows Live" clId="Web-{E2E34FF9-814C-4E46-BE41-119BE38406C9}" dt="2022-10-24T05:16:19.602" v="7"/>
          <ac:spMkLst>
            <pc:docMk/>
            <pc:sldMk cId="1493599443" sldId="272"/>
            <ac:spMk id="12" creationId="{29127F5A-1D0C-293A-F6C7-4BFDD0FD385E}"/>
          </ac:spMkLst>
        </pc:spChg>
        <pc:spChg chg="mod ord">
          <ac:chgData name="Guest User" userId="" providerId="Windows Live" clId="Web-{E2E34FF9-814C-4E46-BE41-119BE38406C9}" dt="2022-10-24T05:40:42.071" v="59" actId="1076"/>
          <ac:spMkLst>
            <pc:docMk/>
            <pc:sldMk cId="1493599443" sldId="272"/>
            <ac:spMk id="15" creationId="{451917BF-5BD0-B58C-8C47-66681DB65FFB}"/>
          </ac:spMkLst>
        </pc:spChg>
        <pc:spChg chg="mod ord">
          <ac:chgData name="Guest User" userId="" providerId="Windows Live" clId="Web-{E2E34FF9-814C-4E46-BE41-119BE38406C9}" dt="2022-10-24T05:40:28.774" v="56"/>
          <ac:spMkLst>
            <pc:docMk/>
            <pc:sldMk cId="1493599443" sldId="272"/>
            <ac:spMk id="17" creationId="{C963E722-9C88-DE74-2C49-F8AF84E53C9B}"/>
          </ac:spMkLst>
        </pc:spChg>
        <pc:graphicFrameChg chg="add del mod ord modGraphic">
          <ac:chgData name="Guest User" userId="" providerId="Windows Live" clId="Web-{E2E34FF9-814C-4E46-BE41-119BE38406C9}" dt="2022-10-24T05:11:02.624" v="4"/>
          <ac:graphicFrameMkLst>
            <pc:docMk/>
            <pc:sldMk cId="1493599443" sldId="272"/>
            <ac:graphicFrameMk id="9" creationId="{3E3BBD1B-7A0B-B24A-5A45-C96AC65291B5}"/>
          </ac:graphicFrameMkLst>
        </pc:graphicFrameChg>
        <pc:picChg chg="add del mod ord">
          <ac:chgData name="Guest User" userId="" providerId="Windows Live" clId="Web-{E2E34FF9-814C-4E46-BE41-119BE38406C9}" dt="2022-10-24T05:09:26.074" v="2"/>
          <ac:picMkLst>
            <pc:docMk/>
            <pc:sldMk cId="1493599443" sldId="272"/>
            <ac:picMk id="5" creationId="{07879AAC-22C7-4C72-4B96-DD563D7684C5}"/>
          </ac:picMkLst>
        </pc:picChg>
        <pc:picChg chg="add del mod ord">
          <ac:chgData name="Guest User" userId="" providerId="Windows Live" clId="Web-{E2E34FF9-814C-4E46-BE41-119BE38406C9}" dt="2022-10-24T05:14:54.897" v="6"/>
          <ac:picMkLst>
            <pc:docMk/>
            <pc:sldMk cId="1493599443" sldId="272"/>
            <ac:picMk id="10" creationId="{3BD28BE2-8D31-8266-A610-A671AAD0EED0}"/>
          </ac:picMkLst>
        </pc:picChg>
        <pc:picChg chg="add mod ord">
          <ac:chgData name="Guest User" userId="" providerId="Windows Live" clId="Web-{E2E34FF9-814C-4E46-BE41-119BE38406C9}" dt="2022-10-24T05:40:37.556" v="58" actId="1076"/>
          <ac:picMkLst>
            <pc:docMk/>
            <pc:sldMk cId="1493599443" sldId="272"/>
            <ac:picMk id="13" creationId="{B3CEEF9D-8426-C0D8-FA49-4B959386F3EE}"/>
          </ac:picMkLst>
        </pc:picChg>
        <pc:picChg chg="add del mod">
          <ac:chgData name="Guest User" userId="" providerId="Windows Live" clId="Web-{E2E34FF9-814C-4E46-BE41-119BE38406C9}" dt="2022-10-24T05:39:04.412" v="40"/>
          <ac:picMkLst>
            <pc:docMk/>
            <pc:sldMk cId="1493599443" sldId="272"/>
            <ac:picMk id="14" creationId="{D703CA8B-DEC9-92DF-73AA-96F6D79ADF52}"/>
          </ac:picMkLst>
        </pc:picChg>
        <pc:picChg chg="add mod">
          <ac:chgData name="Guest User" userId="" providerId="Windows Live" clId="Web-{E2E34FF9-814C-4E46-BE41-119BE38406C9}" dt="2022-10-24T05:40:32.993" v="57" actId="1076"/>
          <ac:picMkLst>
            <pc:docMk/>
            <pc:sldMk cId="1493599443" sldId="272"/>
            <ac:picMk id="16" creationId="{427083B7-710A-A80B-4A5E-846581A1E530}"/>
          </ac:picMkLst>
        </pc:picChg>
        <pc:picChg chg="del">
          <ac:chgData name="Guest User" userId="" providerId="Windows Live" clId="Web-{E2E34FF9-814C-4E46-BE41-119BE38406C9}" dt="2022-10-24T05:17:13.432" v="11"/>
          <ac:picMkLst>
            <pc:docMk/>
            <pc:sldMk cId="1493599443" sldId="272"/>
            <ac:picMk id="18" creationId="{A85C9339-F240-A1D5-40EF-E5E6B88ED710}"/>
          </ac:picMkLst>
        </pc:picChg>
        <pc:picChg chg="del">
          <ac:chgData name="Guest User" userId="" providerId="Windows Live" clId="Web-{E2E34FF9-814C-4E46-BE41-119BE38406C9}" dt="2022-10-24T05:08:21.415" v="0"/>
          <ac:picMkLst>
            <pc:docMk/>
            <pc:sldMk cId="1493599443" sldId="272"/>
            <ac:picMk id="27" creationId="{0EB45526-3B55-884B-0D73-7947394740D5}"/>
          </ac:picMkLst>
        </pc:picChg>
      </pc:sldChg>
      <pc:sldChg chg="modSp">
        <pc:chgData name="Guest User" userId="" providerId="Windows Live" clId="Web-{E2E34FF9-814C-4E46-BE41-119BE38406C9}" dt="2022-10-24T05:16:47.635" v="10" actId="1076"/>
        <pc:sldMkLst>
          <pc:docMk/>
          <pc:sldMk cId="737946173" sldId="275"/>
        </pc:sldMkLst>
        <pc:graphicFrameChg chg="mod">
          <ac:chgData name="Guest User" userId="" providerId="Windows Live" clId="Web-{E2E34FF9-814C-4E46-BE41-119BE38406C9}" dt="2022-10-24T05:16:47.635" v="10" actId="1076"/>
          <ac:graphicFrameMkLst>
            <pc:docMk/>
            <pc:sldMk cId="737946173" sldId="275"/>
            <ac:graphicFrameMk id="3" creationId="{9F59BECC-EF55-476A-941F-6855452E2F81}"/>
          </ac:graphicFrameMkLst>
        </pc:graphicFrameChg>
      </pc:sldChg>
    </pc:docChg>
  </pc:docChgLst>
  <pc:docChgLst>
    <pc:chgData name="Harish Kumar" userId="5b49b3fe093f41d2" providerId="LiveId" clId="{08BB5EAA-1279-4DAB-A74D-AF38762AAF49}"/>
    <pc:docChg chg="undo custSel delSld modSld">
      <pc:chgData name="Harish Kumar" userId="5b49b3fe093f41d2" providerId="LiveId" clId="{08BB5EAA-1279-4DAB-A74D-AF38762AAF49}" dt="2022-11-02T13:31:09.352" v="2924" actId="1035"/>
      <pc:docMkLst>
        <pc:docMk/>
      </pc:docMkLst>
      <pc:sldChg chg="modSp mod">
        <pc:chgData name="Harish Kumar" userId="5b49b3fe093f41d2" providerId="LiveId" clId="{08BB5EAA-1279-4DAB-A74D-AF38762AAF49}" dt="2022-11-02T13:12:22.222" v="2889" actId="20577"/>
        <pc:sldMkLst>
          <pc:docMk/>
          <pc:sldMk cId="4025013544" sldId="256"/>
        </pc:sldMkLst>
        <pc:spChg chg="mod">
          <ac:chgData name="Harish Kumar" userId="5b49b3fe093f41d2" providerId="LiveId" clId="{08BB5EAA-1279-4DAB-A74D-AF38762AAF49}" dt="2022-11-02T13:12:22.222" v="2889" actId="20577"/>
          <ac:spMkLst>
            <pc:docMk/>
            <pc:sldMk cId="4025013544" sldId="256"/>
            <ac:spMk id="3" creationId="{00000000-0000-0000-0000-000000000000}"/>
          </ac:spMkLst>
        </pc:spChg>
      </pc:sldChg>
      <pc:sldChg chg="del">
        <pc:chgData name="Harish Kumar" userId="5b49b3fe093f41d2" providerId="LiveId" clId="{08BB5EAA-1279-4DAB-A74D-AF38762AAF49}" dt="2022-10-24T07:57:15.989" v="2855" actId="47"/>
        <pc:sldMkLst>
          <pc:docMk/>
          <pc:sldMk cId="502801143" sldId="262"/>
        </pc:sldMkLst>
      </pc:sldChg>
      <pc:sldChg chg="del">
        <pc:chgData name="Harish Kumar" userId="5b49b3fe093f41d2" providerId="LiveId" clId="{08BB5EAA-1279-4DAB-A74D-AF38762AAF49}" dt="2022-10-24T07:57:16.794" v="2856" actId="47"/>
        <pc:sldMkLst>
          <pc:docMk/>
          <pc:sldMk cId="3536972289" sldId="263"/>
        </pc:sldMkLst>
      </pc:sldChg>
      <pc:sldChg chg="del">
        <pc:chgData name="Harish Kumar" userId="5b49b3fe093f41d2" providerId="LiveId" clId="{08BB5EAA-1279-4DAB-A74D-AF38762AAF49}" dt="2022-10-24T07:57:17.080" v="2857" actId="47"/>
        <pc:sldMkLst>
          <pc:docMk/>
          <pc:sldMk cId="2514779726" sldId="265"/>
        </pc:sldMkLst>
      </pc:sldChg>
      <pc:sldChg chg="del">
        <pc:chgData name="Harish Kumar" userId="5b49b3fe093f41d2" providerId="LiveId" clId="{08BB5EAA-1279-4DAB-A74D-AF38762AAF49}" dt="2022-10-24T07:57:18.225" v="2858" actId="47"/>
        <pc:sldMkLst>
          <pc:docMk/>
          <pc:sldMk cId="411701859" sldId="266"/>
        </pc:sldMkLst>
      </pc:sldChg>
      <pc:sldChg chg="addSp modSp del mod modClrScheme chgLayout">
        <pc:chgData name="Harish Kumar" userId="5b49b3fe093f41d2" providerId="LiveId" clId="{08BB5EAA-1279-4DAB-A74D-AF38762AAF49}" dt="2022-10-24T07:57:19.859" v="2859" actId="47"/>
        <pc:sldMkLst>
          <pc:docMk/>
          <pc:sldMk cId="3691332916" sldId="267"/>
        </pc:sldMkLst>
        <pc:spChg chg="mod ord">
          <ac:chgData name="Harish Kumar" userId="5b49b3fe093f41d2" providerId="LiveId" clId="{08BB5EAA-1279-4DAB-A74D-AF38762AAF49}" dt="2022-10-24T05:47:01.513" v="120" actId="700"/>
          <ac:spMkLst>
            <pc:docMk/>
            <pc:sldMk cId="3691332916" sldId="267"/>
            <ac:spMk id="2" creationId="{355D9332-DBF2-43E5-A952-B91EE55F9F13}"/>
          </ac:spMkLst>
        </pc:spChg>
        <pc:spChg chg="add mod ord">
          <ac:chgData name="Harish Kumar" userId="5b49b3fe093f41d2" providerId="LiveId" clId="{08BB5EAA-1279-4DAB-A74D-AF38762AAF49}" dt="2022-10-24T05:47:01.513" v="120" actId="700"/>
          <ac:spMkLst>
            <pc:docMk/>
            <pc:sldMk cId="3691332916" sldId="267"/>
            <ac:spMk id="3" creationId="{E9E8B5AA-1181-DC07-04A1-03AE9BDA4913}"/>
          </ac:spMkLst>
        </pc:spChg>
        <pc:spChg chg="add mod ord">
          <ac:chgData name="Harish Kumar" userId="5b49b3fe093f41d2" providerId="LiveId" clId="{08BB5EAA-1279-4DAB-A74D-AF38762AAF49}" dt="2022-10-24T05:47:01.513" v="120" actId="700"/>
          <ac:spMkLst>
            <pc:docMk/>
            <pc:sldMk cId="3691332916" sldId="267"/>
            <ac:spMk id="4" creationId="{2D87456A-71FB-D091-2636-1A900A687EE8}"/>
          </ac:spMkLst>
        </pc:spChg>
      </pc:sldChg>
      <pc:sldChg chg="del">
        <pc:chgData name="Harish Kumar" userId="5b49b3fe093f41d2" providerId="LiveId" clId="{08BB5EAA-1279-4DAB-A74D-AF38762AAF49}" dt="2022-10-24T07:57:20.991" v="2860" actId="47"/>
        <pc:sldMkLst>
          <pc:docMk/>
          <pc:sldMk cId="1870939040" sldId="269"/>
        </pc:sldMkLst>
      </pc:sldChg>
      <pc:sldChg chg="modSp mod">
        <pc:chgData name="Harish Kumar" userId="5b49b3fe093f41d2" providerId="LiveId" clId="{08BB5EAA-1279-4DAB-A74D-AF38762AAF49}" dt="2022-11-02T13:31:09.352" v="2924" actId="1035"/>
        <pc:sldMkLst>
          <pc:docMk/>
          <pc:sldMk cId="2936978002" sldId="271"/>
        </pc:sldMkLst>
        <pc:spChg chg="mod">
          <ac:chgData name="Harish Kumar" userId="5b49b3fe093f41d2" providerId="LiveId" clId="{08BB5EAA-1279-4DAB-A74D-AF38762AAF49}" dt="2022-11-02T13:30:10.745" v="2893" actId="20577"/>
          <ac:spMkLst>
            <pc:docMk/>
            <pc:sldMk cId="2936978002" sldId="271"/>
            <ac:spMk id="3" creationId="{00000000-0000-0000-0000-000000000000}"/>
          </ac:spMkLst>
        </pc:spChg>
        <pc:spChg chg="mod">
          <ac:chgData name="Harish Kumar" userId="5b49b3fe093f41d2" providerId="LiveId" clId="{08BB5EAA-1279-4DAB-A74D-AF38762AAF49}" dt="2022-11-02T13:30:51.726" v="2894" actId="14100"/>
          <ac:spMkLst>
            <pc:docMk/>
            <pc:sldMk cId="2936978002" sldId="271"/>
            <ac:spMk id="5" creationId="{213CE751-31A0-6626-3176-9E0A74C37B00}"/>
          </ac:spMkLst>
        </pc:spChg>
        <pc:spChg chg="mod">
          <ac:chgData name="Harish Kumar" userId="5b49b3fe093f41d2" providerId="LiveId" clId="{08BB5EAA-1279-4DAB-A74D-AF38762AAF49}" dt="2022-11-02T13:31:04.546" v="2914" actId="1035"/>
          <ac:spMkLst>
            <pc:docMk/>
            <pc:sldMk cId="2936978002" sldId="271"/>
            <ac:spMk id="6" creationId="{38324505-531D-4625-19AB-A6D77EDCB4DA}"/>
          </ac:spMkLst>
        </pc:spChg>
        <pc:spChg chg="mod">
          <ac:chgData name="Harish Kumar" userId="5b49b3fe093f41d2" providerId="LiveId" clId="{08BB5EAA-1279-4DAB-A74D-AF38762AAF49}" dt="2022-11-02T13:31:09.352" v="2924" actId="1035"/>
          <ac:spMkLst>
            <pc:docMk/>
            <pc:sldMk cId="2936978002" sldId="271"/>
            <ac:spMk id="7" creationId="{5432E2C5-628E-A387-1B89-3388EBA4F83A}"/>
          </ac:spMkLst>
        </pc:spChg>
      </pc:sldChg>
      <pc:sldChg chg="addSp delSp modSp mod modClrScheme chgLayout">
        <pc:chgData name="Harish Kumar" userId="5b49b3fe093f41d2" providerId="LiveId" clId="{08BB5EAA-1279-4DAB-A74D-AF38762AAF49}" dt="2022-10-24T07:02:36.974" v="914" actId="20577"/>
        <pc:sldMkLst>
          <pc:docMk/>
          <pc:sldMk cId="1493599443" sldId="272"/>
        </pc:sldMkLst>
        <pc:spChg chg="del">
          <ac:chgData name="Harish Kumar" userId="5b49b3fe093f41d2" providerId="LiveId" clId="{08BB5EAA-1279-4DAB-A74D-AF38762AAF49}" dt="2022-10-24T06:05:47.984" v="177" actId="478"/>
          <ac:spMkLst>
            <pc:docMk/>
            <pc:sldMk cId="1493599443" sldId="272"/>
            <ac:spMk id="2" creationId="{00000000-0000-0000-0000-000000000000}"/>
          </ac:spMkLst>
        </pc:spChg>
        <pc:spChg chg="add del mod">
          <ac:chgData name="Harish Kumar" userId="5b49b3fe093f41d2" providerId="LiveId" clId="{08BB5EAA-1279-4DAB-A74D-AF38762AAF49}" dt="2022-10-24T05:58:56.780" v="136" actId="478"/>
          <ac:spMkLst>
            <pc:docMk/>
            <pc:sldMk cId="1493599443" sldId="272"/>
            <ac:spMk id="6" creationId="{2C166AFC-1763-71D9-04EF-9EDBC86486CB}"/>
          </ac:spMkLst>
        </pc:spChg>
        <pc:spChg chg="mod">
          <ac:chgData name="Harish Kumar" userId="5b49b3fe093f41d2" providerId="LiveId" clId="{08BB5EAA-1279-4DAB-A74D-AF38762AAF49}" dt="2022-10-24T06:06:35.245" v="184" actId="113"/>
          <ac:spMkLst>
            <pc:docMk/>
            <pc:sldMk cId="1493599443" sldId="272"/>
            <ac:spMk id="15" creationId="{451917BF-5BD0-B58C-8C47-66681DB65FFB}"/>
          </ac:spMkLst>
        </pc:spChg>
        <pc:spChg chg="mod">
          <ac:chgData name="Harish Kumar" userId="5b49b3fe093f41d2" providerId="LiveId" clId="{08BB5EAA-1279-4DAB-A74D-AF38762AAF49}" dt="2022-10-24T06:06:51.651" v="187" actId="113"/>
          <ac:spMkLst>
            <pc:docMk/>
            <pc:sldMk cId="1493599443" sldId="272"/>
            <ac:spMk id="17" creationId="{C963E722-9C88-DE74-2C49-F8AF84E53C9B}"/>
          </ac:spMkLst>
        </pc:spChg>
        <pc:spChg chg="add del mod">
          <ac:chgData name="Harish Kumar" userId="5b49b3fe093f41d2" providerId="LiveId" clId="{08BB5EAA-1279-4DAB-A74D-AF38762AAF49}" dt="2022-10-24T06:51:37.625" v="576" actId="478"/>
          <ac:spMkLst>
            <pc:docMk/>
            <pc:sldMk cId="1493599443" sldId="272"/>
            <ac:spMk id="20" creationId="{0B48AD17-17FE-387C-1F80-0FB33F1727FC}"/>
          </ac:spMkLst>
        </pc:spChg>
        <pc:spChg chg="add del mod">
          <ac:chgData name="Harish Kumar" userId="5b49b3fe093f41d2" providerId="LiveId" clId="{08BB5EAA-1279-4DAB-A74D-AF38762AAF49}" dt="2022-10-24T06:06:02.811" v="180" actId="478"/>
          <ac:spMkLst>
            <pc:docMk/>
            <pc:sldMk cId="1493599443" sldId="272"/>
            <ac:spMk id="25" creationId="{05149569-2FE2-BD3F-5DDD-64BCE3ACF971}"/>
          </ac:spMkLst>
        </pc:spChg>
        <pc:spChg chg="add mod ord">
          <ac:chgData name="Harish Kumar" userId="5b49b3fe093f41d2" providerId="LiveId" clId="{08BB5EAA-1279-4DAB-A74D-AF38762AAF49}" dt="2022-10-24T07:02:36.974" v="914" actId="20577"/>
          <ac:spMkLst>
            <pc:docMk/>
            <pc:sldMk cId="1493599443" sldId="272"/>
            <ac:spMk id="28" creationId="{E1BFCF7B-B84C-4275-A2B5-09BE8CC8BA8E}"/>
          </ac:spMkLst>
        </pc:spChg>
        <pc:graphicFrameChg chg="add mod ord">
          <ac:chgData name="Harish Kumar" userId="5b49b3fe093f41d2" providerId="LiveId" clId="{08BB5EAA-1279-4DAB-A74D-AF38762AAF49}" dt="2022-10-24T06:07:42.960" v="193" actId="14100"/>
          <ac:graphicFrameMkLst>
            <pc:docMk/>
            <pc:sldMk cId="1493599443" sldId="272"/>
            <ac:graphicFrameMk id="11" creationId="{03A2DCFF-6D43-7DBB-6514-47176B941159}"/>
          </ac:graphicFrameMkLst>
        </pc:graphicFrameChg>
        <pc:graphicFrameChg chg="add mod ord">
          <ac:chgData name="Harish Kumar" userId="5b49b3fe093f41d2" providerId="LiveId" clId="{08BB5EAA-1279-4DAB-A74D-AF38762AAF49}" dt="2022-10-24T06:07:35.271" v="192" actId="14100"/>
          <ac:graphicFrameMkLst>
            <pc:docMk/>
            <pc:sldMk cId="1493599443" sldId="272"/>
            <ac:graphicFrameMk id="19" creationId="{098A0EE8-5E6F-49D9-8A6D-E288D6D0CA8C}"/>
          </ac:graphicFrameMkLst>
        </pc:graphicFrameChg>
        <pc:picChg chg="del">
          <ac:chgData name="Harish Kumar" userId="5b49b3fe093f41d2" providerId="LiveId" clId="{08BB5EAA-1279-4DAB-A74D-AF38762AAF49}" dt="2022-10-24T05:58:17.582" v="133" actId="478"/>
          <ac:picMkLst>
            <pc:docMk/>
            <pc:sldMk cId="1493599443" sldId="272"/>
            <ac:picMk id="13" creationId="{B3CEEF9D-8426-C0D8-FA49-4B959386F3EE}"/>
          </ac:picMkLst>
        </pc:picChg>
        <pc:picChg chg="del">
          <ac:chgData name="Harish Kumar" userId="5b49b3fe093f41d2" providerId="LiveId" clId="{08BB5EAA-1279-4DAB-A74D-AF38762AAF49}" dt="2022-10-24T05:58:15.468" v="132" actId="478"/>
          <ac:picMkLst>
            <pc:docMk/>
            <pc:sldMk cId="1493599443" sldId="272"/>
            <ac:picMk id="16" creationId="{427083B7-710A-A80B-4A5E-846581A1E530}"/>
          </ac:picMkLst>
        </pc:picChg>
      </pc:sldChg>
      <pc:sldChg chg="del">
        <pc:chgData name="Harish Kumar" userId="5b49b3fe093f41d2" providerId="LiveId" clId="{08BB5EAA-1279-4DAB-A74D-AF38762AAF49}" dt="2022-10-24T07:57:14.456" v="2854" actId="47"/>
        <pc:sldMkLst>
          <pc:docMk/>
          <pc:sldMk cId="1417836837" sldId="273"/>
        </pc:sldMkLst>
      </pc:sldChg>
      <pc:sldChg chg="modSp mod">
        <pc:chgData name="Harish Kumar" userId="5b49b3fe093f41d2" providerId="LiveId" clId="{08BB5EAA-1279-4DAB-A74D-AF38762AAF49}" dt="2022-10-24T07:33:15.233" v="1900" actId="1036"/>
        <pc:sldMkLst>
          <pc:docMk/>
          <pc:sldMk cId="4105790584" sldId="274"/>
        </pc:sldMkLst>
        <pc:spChg chg="mod">
          <ac:chgData name="Harish Kumar" userId="5b49b3fe093f41d2" providerId="LiveId" clId="{08BB5EAA-1279-4DAB-A74D-AF38762AAF49}" dt="2022-10-24T07:33:15.233" v="1900" actId="1036"/>
          <ac:spMkLst>
            <pc:docMk/>
            <pc:sldMk cId="4105790584" sldId="274"/>
            <ac:spMk id="5" creationId="{00000000-0000-0000-0000-000000000000}"/>
          </ac:spMkLst>
        </pc:spChg>
        <pc:spChg chg="mod">
          <ac:chgData name="Harish Kumar" userId="5b49b3fe093f41d2" providerId="LiveId" clId="{08BB5EAA-1279-4DAB-A74D-AF38762AAF49}" dt="2022-10-24T07:33:09.073" v="1894" actId="14100"/>
          <ac:spMkLst>
            <pc:docMk/>
            <pc:sldMk cId="4105790584" sldId="274"/>
            <ac:spMk id="7" creationId="{00000000-0000-0000-0000-000000000000}"/>
          </ac:spMkLst>
        </pc:spChg>
      </pc:sldChg>
      <pc:sldChg chg="delSp modSp mod">
        <pc:chgData name="Harish Kumar" userId="5b49b3fe093f41d2" providerId="LiveId" clId="{08BB5EAA-1279-4DAB-A74D-AF38762AAF49}" dt="2022-10-24T06:50:12.168" v="573" actId="1038"/>
        <pc:sldMkLst>
          <pc:docMk/>
          <pc:sldMk cId="737946173" sldId="275"/>
        </pc:sldMkLst>
        <pc:spChg chg="mod">
          <ac:chgData name="Harish Kumar" userId="5b49b3fe093f41d2" providerId="LiveId" clId="{08BB5EAA-1279-4DAB-A74D-AF38762AAF49}" dt="2022-10-24T06:50:12.168" v="573" actId="1038"/>
          <ac:spMkLst>
            <pc:docMk/>
            <pc:sldMk cId="737946173" sldId="275"/>
            <ac:spMk id="2" creationId="{00000000-0000-0000-0000-000000000000}"/>
          </ac:spMkLst>
        </pc:spChg>
        <pc:spChg chg="del">
          <ac:chgData name="Harish Kumar" userId="5b49b3fe093f41d2" providerId="LiveId" clId="{08BB5EAA-1279-4DAB-A74D-AF38762AAF49}" dt="2022-10-24T05:48:54.741" v="130" actId="478"/>
          <ac:spMkLst>
            <pc:docMk/>
            <pc:sldMk cId="737946173" sldId="275"/>
            <ac:spMk id="4" creationId="{B9D26EC9-A906-F060-6E49-CDE7AB2C0BD1}"/>
          </ac:spMkLst>
        </pc:spChg>
        <pc:graphicFrameChg chg="mod">
          <ac:chgData name="Harish Kumar" userId="5b49b3fe093f41d2" providerId="LiveId" clId="{08BB5EAA-1279-4DAB-A74D-AF38762AAF49}" dt="2022-10-24T06:49:07.716" v="569"/>
          <ac:graphicFrameMkLst>
            <pc:docMk/>
            <pc:sldMk cId="737946173" sldId="275"/>
            <ac:graphicFrameMk id="3" creationId="{9F59BECC-EF55-476A-941F-6855452E2F81}"/>
          </ac:graphicFrameMkLst>
        </pc:graphicFrameChg>
      </pc:sldChg>
      <pc:sldChg chg="addSp delSp modSp mod modClrScheme chgLayout">
        <pc:chgData name="Harish Kumar" userId="5b49b3fe093f41d2" providerId="LiveId" clId="{08BB5EAA-1279-4DAB-A74D-AF38762AAF49}" dt="2022-10-24T07:04:48.406" v="959" actId="20577"/>
        <pc:sldMkLst>
          <pc:docMk/>
          <pc:sldMk cId="3206451157" sldId="276"/>
        </pc:sldMkLst>
        <pc:spChg chg="mod ord">
          <ac:chgData name="Harish Kumar" userId="5b49b3fe093f41d2" providerId="LiveId" clId="{08BB5EAA-1279-4DAB-A74D-AF38762AAF49}" dt="2022-10-24T06:13:20.343" v="247" actId="14100"/>
          <ac:spMkLst>
            <pc:docMk/>
            <pc:sldMk cId="3206451157" sldId="276"/>
            <ac:spMk id="2" creationId="{00000000-0000-0000-0000-000000000000}"/>
          </ac:spMkLst>
        </pc:spChg>
        <pc:spChg chg="add del mod ord">
          <ac:chgData name="Harish Kumar" userId="5b49b3fe093f41d2" providerId="LiveId" clId="{08BB5EAA-1279-4DAB-A74D-AF38762AAF49}" dt="2022-10-24T05:46:47.475" v="119" actId="700"/>
          <ac:spMkLst>
            <pc:docMk/>
            <pc:sldMk cId="3206451157" sldId="276"/>
            <ac:spMk id="8" creationId="{1BF3639A-2F5C-ED2D-F199-13EF9FEA55FA}"/>
          </ac:spMkLst>
        </pc:spChg>
        <pc:spChg chg="add del mod ord">
          <ac:chgData name="Harish Kumar" userId="5b49b3fe093f41d2" providerId="LiveId" clId="{08BB5EAA-1279-4DAB-A74D-AF38762AAF49}" dt="2022-10-24T05:46:47.475" v="119" actId="700"/>
          <ac:spMkLst>
            <pc:docMk/>
            <pc:sldMk cId="3206451157" sldId="276"/>
            <ac:spMk id="10" creationId="{443B6F9A-2364-63B4-61C4-1F3D369CBE21}"/>
          </ac:spMkLst>
        </pc:spChg>
        <pc:spChg chg="add mod">
          <ac:chgData name="Harish Kumar" userId="5b49b3fe093f41d2" providerId="LiveId" clId="{08BB5EAA-1279-4DAB-A74D-AF38762AAF49}" dt="2022-10-24T07:04:48.406" v="959" actId="20577"/>
          <ac:spMkLst>
            <pc:docMk/>
            <pc:sldMk cId="3206451157" sldId="276"/>
            <ac:spMk id="12" creationId="{FCE166C2-5DD6-E00D-9406-D1C7DCE47047}"/>
          </ac:spMkLst>
        </pc:spChg>
        <pc:graphicFrameChg chg="add del mod">
          <ac:chgData name="Harish Kumar" userId="5b49b3fe093f41d2" providerId="LiveId" clId="{08BB5EAA-1279-4DAB-A74D-AF38762AAF49}" dt="2022-10-24T05:45:42.788" v="107" actId="478"/>
          <ac:graphicFrameMkLst>
            <pc:docMk/>
            <pc:sldMk cId="3206451157" sldId="276"/>
            <ac:graphicFrameMk id="3" creationId="{00000000-0008-0000-0100-00000A000000}"/>
          </ac:graphicFrameMkLst>
        </pc:graphicFrameChg>
        <pc:graphicFrameChg chg="add mod">
          <ac:chgData name="Harish Kumar" userId="5b49b3fe093f41d2" providerId="LiveId" clId="{08BB5EAA-1279-4DAB-A74D-AF38762AAF49}" dt="2022-10-24T06:42:07.263" v="543"/>
          <ac:graphicFrameMkLst>
            <pc:docMk/>
            <pc:sldMk cId="3206451157" sldId="276"/>
            <ac:graphicFrameMk id="6" creationId="{00000000-0008-0000-0100-00000A000000}"/>
          </ac:graphicFrameMkLst>
        </pc:graphicFrameChg>
        <pc:picChg chg="add del">
          <ac:chgData name="Harish Kumar" userId="5b49b3fe093f41d2" providerId="LiveId" clId="{08BB5EAA-1279-4DAB-A74D-AF38762AAF49}" dt="2022-10-24T05:44:04.599" v="106" actId="22"/>
          <ac:picMkLst>
            <pc:docMk/>
            <pc:sldMk cId="3206451157" sldId="276"/>
            <ac:picMk id="5" creationId="{A628A92C-9C1C-D73B-6E70-BE05483F03D7}"/>
          </ac:picMkLst>
        </pc:picChg>
        <pc:picChg chg="del">
          <ac:chgData name="Harish Kumar" userId="5b49b3fe093f41d2" providerId="LiveId" clId="{08BB5EAA-1279-4DAB-A74D-AF38762AAF49}" dt="2022-10-24T05:42:55.471" v="99" actId="478"/>
          <ac:picMkLst>
            <pc:docMk/>
            <pc:sldMk cId="3206451157" sldId="276"/>
            <ac:picMk id="11" creationId="{7F2B14C6-3416-9A63-5F7E-D88127712C4D}"/>
          </ac:picMkLst>
        </pc:picChg>
      </pc:sldChg>
      <pc:sldChg chg="addSp delSp modSp mod">
        <pc:chgData name="Harish Kumar" userId="5b49b3fe093f41d2" providerId="LiveId" clId="{08BB5EAA-1279-4DAB-A74D-AF38762AAF49}" dt="2022-10-24T07:58:06.870" v="2861" actId="1076"/>
        <pc:sldMkLst>
          <pc:docMk/>
          <pc:sldMk cId="3033066999" sldId="277"/>
        </pc:sldMkLst>
        <pc:spChg chg="mod">
          <ac:chgData name="Harish Kumar" userId="5b49b3fe093f41d2" providerId="LiveId" clId="{08BB5EAA-1279-4DAB-A74D-AF38762AAF49}" dt="2022-10-24T06:55:44.748" v="621" actId="1035"/>
          <ac:spMkLst>
            <pc:docMk/>
            <pc:sldMk cId="3033066999" sldId="277"/>
            <ac:spMk id="2" creationId="{00000000-0000-0000-0000-000000000000}"/>
          </ac:spMkLst>
        </pc:spChg>
        <pc:spChg chg="add mod">
          <ac:chgData name="Harish Kumar" userId="5b49b3fe093f41d2" providerId="LiveId" clId="{08BB5EAA-1279-4DAB-A74D-AF38762AAF49}" dt="2022-10-24T07:58:06.870" v="2861" actId="1076"/>
          <ac:spMkLst>
            <pc:docMk/>
            <pc:sldMk cId="3033066999" sldId="277"/>
            <ac:spMk id="3" creationId="{1F604C36-DDF8-CB5E-A1EC-34587EE4F58B}"/>
          </ac:spMkLst>
        </pc:spChg>
        <pc:spChg chg="del mod">
          <ac:chgData name="Harish Kumar" userId="5b49b3fe093f41d2" providerId="LiveId" clId="{08BB5EAA-1279-4DAB-A74D-AF38762AAF49}" dt="2022-10-24T06:56:49.326" v="629" actId="478"/>
          <ac:spMkLst>
            <pc:docMk/>
            <pc:sldMk cId="3033066999" sldId="277"/>
            <ac:spMk id="9" creationId="{CA87146A-9C4C-6A53-EA47-EAA07EB8FF06}"/>
          </ac:spMkLst>
        </pc:spChg>
        <pc:graphicFrameChg chg="mod">
          <ac:chgData name="Harish Kumar" userId="5b49b3fe093f41d2" providerId="LiveId" clId="{08BB5EAA-1279-4DAB-A74D-AF38762AAF49}" dt="2022-10-24T07:06:51.932" v="983"/>
          <ac:graphicFrameMkLst>
            <pc:docMk/>
            <pc:sldMk cId="3033066999" sldId="277"/>
            <ac:graphicFrameMk id="5" creationId="{7E5B73B1-E780-4D05-903F-DC772A018362}"/>
          </ac:graphicFrameMkLst>
        </pc:graphicFrameChg>
      </pc:sldChg>
      <pc:sldChg chg="addSp modSp mod">
        <pc:chgData name="Harish Kumar" userId="5b49b3fe093f41d2" providerId="LiveId" clId="{08BB5EAA-1279-4DAB-A74D-AF38762AAF49}" dt="2022-10-24T07:31:27.217" v="1884" actId="20577"/>
        <pc:sldMkLst>
          <pc:docMk/>
          <pc:sldMk cId="1871188013" sldId="278"/>
        </pc:sldMkLst>
        <pc:spChg chg="mod">
          <ac:chgData name="Harish Kumar" userId="5b49b3fe093f41d2" providerId="LiveId" clId="{08BB5EAA-1279-4DAB-A74D-AF38762AAF49}" dt="2022-10-24T07:23:11.039" v="1397" actId="1038"/>
          <ac:spMkLst>
            <pc:docMk/>
            <pc:sldMk cId="1871188013" sldId="278"/>
            <ac:spMk id="2" creationId="{00000000-0000-0000-0000-000000000000}"/>
          </ac:spMkLst>
        </pc:spChg>
        <pc:spChg chg="add mod">
          <ac:chgData name="Harish Kumar" userId="5b49b3fe093f41d2" providerId="LiveId" clId="{08BB5EAA-1279-4DAB-A74D-AF38762AAF49}" dt="2022-10-24T07:31:27.217" v="1884" actId="20577"/>
          <ac:spMkLst>
            <pc:docMk/>
            <pc:sldMk cId="1871188013" sldId="278"/>
            <ac:spMk id="6" creationId="{583CBB47-D01D-B75E-EC6D-782228859CA8}"/>
          </ac:spMkLst>
        </pc:spChg>
        <pc:graphicFrameChg chg="add mod">
          <ac:chgData name="Harish Kumar" userId="5b49b3fe093f41d2" providerId="LiveId" clId="{08BB5EAA-1279-4DAB-A74D-AF38762AAF49}" dt="2022-10-24T07:28:46.962" v="1655" actId="20577"/>
          <ac:graphicFrameMkLst>
            <pc:docMk/>
            <pc:sldMk cId="1871188013" sldId="278"/>
            <ac:graphicFrameMk id="3" creationId="{1DC0B940-01DA-DCED-4345-14CB6A4D8612}"/>
          </ac:graphicFrameMkLst>
        </pc:graphicFrameChg>
        <pc:graphicFrameChg chg="add mod">
          <ac:chgData name="Harish Kumar" userId="5b49b3fe093f41d2" providerId="LiveId" clId="{08BB5EAA-1279-4DAB-A74D-AF38762AAF49}" dt="2022-10-24T07:26:02.215" v="1438" actId="14100"/>
          <ac:graphicFrameMkLst>
            <pc:docMk/>
            <pc:sldMk cId="1871188013" sldId="278"/>
            <ac:graphicFrameMk id="4" creationId="{3870A32F-C944-7714-6CB3-807E70C10E11}"/>
          </ac:graphicFrameMkLst>
        </pc:graphicFrameChg>
        <pc:graphicFrameChg chg="mod">
          <ac:chgData name="Harish Kumar" userId="5b49b3fe093f41d2" providerId="LiveId" clId="{08BB5EAA-1279-4DAB-A74D-AF38762AAF49}" dt="2022-10-24T07:25:58.501" v="1437" actId="14100"/>
          <ac:graphicFrameMkLst>
            <pc:docMk/>
            <pc:sldMk cId="1871188013" sldId="278"/>
            <ac:graphicFrameMk id="5" creationId="{6F4CC449-40A4-40AB-9597-4F92C83FFDEF}"/>
          </ac:graphicFrameMkLst>
        </pc:graphicFrameChg>
      </pc:sldChg>
      <pc:sldChg chg="addSp delSp modSp mod">
        <pc:chgData name="Harish Kumar" userId="5b49b3fe093f41d2" providerId="LiveId" clId="{08BB5EAA-1279-4DAB-A74D-AF38762AAF49}" dt="2022-10-24T07:59:47.601" v="2885" actId="20577"/>
        <pc:sldMkLst>
          <pc:docMk/>
          <pc:sldMk cId="2979807780" sldId="279"/>
        </pc:sldMkLst>
        <pc:spChg chg="mod">
          <ac:chgData name="Harish Kumar" userId="5b49b3fe093f41d2" providerId="LiveId" clId="{08BB5EAA-1279-4DAB-A74D-AF38762AAF49}" dt="2022-10-24T07:59:47.601" v="2885" actId="20577"/>
          <ac:spMkLst>
            <pc:docMk/>
            <pc:sldMk cId="2979807780" sldId="279"/>
            <ac:spMk id="2" creationId="{00000000-0000-0000-0000-000000000000}"/>
          </ac:spMkLst>
        </pc:spChg>
        <pc:spChg chg="add del mod">
          <ac:chgData name="Harish Kumar" userId="5b49b3fe093f41d2" providerId="LiveId" clId="{08BB5EAA-1279-4DAB-A74D-AF38762AAF49}" dt="2022-10-24T07:32:17.281" v="1888" actId="478"/>
          <ac:spMkLst>
            <pc:docMk/>
            <pc:sldMk cId="2979807780" sldId="279"/>
            <ac:spMk id="4" creationId="{D6F37663-72DA-EEBE-466A-B8B18DE5ACB5}"/>
          </ac:spMkLst>
        </pc:spChg>
        <pc:spChg chg="add mod">
          <ac:chgData name="Harish Kumar" userId="5b49b3fe093f41d2" providerId="LiveId" clId="{08BB5EAA-1279-4DAB-A74D-AF38762AAF49}" dt="2022-10-24T07:51:08.438" v="2452" actId="14100"/>
          <ac:spMkLst>
            <pc:docMk/>
            <pc:sldMk cId="2979807780" sldId="279"/>
            <ac:spMk id="6" creationId="{12BEEB3E-1A80-63E7-415E-0469DB816419}"/>
          </ac:spMkLst>
        </pc:spChg>
        <pc:graphicFrameChg chg="add mod">
          <ac:chgData name="Harish Kumar" userId="5b49b3fe093f41d2" providerId="LiveId" clId="{08BB5EAA-1279-4DAB-A74D-AF38762AAF49}" dt="2022-10-24T07:43:09.662" v="1981"/>
          <ac:graphicFrameMkLst>
            <pc:docMk/>
            <pc:sldMk cId="2979807780" sldId="279"/>
            <ac:graphicFrameMk id="5" creationId="{4B38BC73-9037-4728-BF29-CBF7C2C56B50}"/>
          </ac:graphicFrameMkLst>
        </pc:graphicFrameChg>
        <pc:graphicFrameChg chg="del">
          <ac:chgData name="Harish Kumar" userId="5b49b3fe093f41d2" providerId="LiveId" clId="{08BB5EAA-1279-4DAB-A74D-AF38762AAF49}" dt="2022-10-24T07:32:12.986" v="1887" actId="478"/>
          <ac:graphicFrameMkLst>
            <pc:docMk/>
            <pc:sldMk cId="2979807780" sldId="279"/>
            <ac:graphicFrameMk id="7" creationId="{00000000-0000-0000-0000-000000000000}"/>
          </ac:graphicFrameMkLst>
        </pc:graphicFrameChg>
      </pc:sldChg>
      <pc:sldChg chg="addSp delSp modSp mod">
        <pc:chgData name="Harish Kumar" userId="5b49b3fe093f41d2" providerId="LiveId" clId="{08BB5EAA-1279-4DAB-A74D-AF38762AAF49}" dt="2022-10-24T07:59:37.710" v="2876" actId="20577"/>
        <pc:sldMkLst>
          <pc:docMk/>
          <pc:sldMk cId="1229675285" sldId="280"/>
        </pc:sldMkLst>
        <pc:spChg chg="mod">
          <ac:chgData name="Harish Kumar" userId="5b49b3fe093f41d2" providerId="LiveId" clId="{08BB5EAA-1279-4DAB-A74D-AF38762AAF49}" dt="2022-10-24T07:59:37.710" v="2876" actId="20577"/>
          <ac:spMkLst>
            <pc:docMk/>
            <pc:sldMk cId="1229675285" sldId="280"/>
            <ac:spMk id="2" creationId="{00000000-0000-0000-0000-000000000000}"/>
          </ac:spMkLst>
        </pc:spChg>
        <pc:spChg chg="add del mod">
          <ac:chgData name="Harish Kumar" userId="5b49b3fe093f41d2" providerId="LiveId" clId="{08BB5EAA-1279-4DAB-A74D-AF38762AAF49}" dt="2022-10-24T07:36:25.694" v="1911" actId="478"/>
          <ac:spMkLst>
            <pc:docMk/>
            <pc:sldMk cId="1229675285" sldId="280"/>
            <ac:spMk id="4" creationId="{3E447246-FA2A-F936-7248-02B207403D67}"/>
          </ac:spMkLst>
        </pc:spChg>
        <pc:spChg chg="add del mod">
          <ac:chgData name="Harish Kumar" userId="5b49b3fe093f41d2" providerId="LiveId" clId="{08BB5EAA-1279-4DAB-A74D-AF38762AAF49}" dt="2022-10-24T07:51:59.649" v="2453" actId="478"/>
          <ac:spMkLst>
            <pc:docMk/>
            <pc:sldMk cId="1229675285" sldId="280"/>
            <ac:spMk id="6" creationId="{AE2DD3F1-9FE1-7F2A-8F91-C9F31713AEAD}"/>
          </ac:spMkLst>
        </pc:spChg>
        <pc:spChg chg="add del mod">
          <ac:chgData name="Harish Kumar" userId="5b49b3fe093f41d2" providerId="LiveId" clId="{08BB5EAA-1279-4DAB-A74D-AF38762AAF49}" dt="2022-10-24T07:52:11.569" v="2455" actId="478"/>
          <ac:spMkLst>
            <pc:docMk/>
            <pc:sldMk cId="1229675285" sldId="280"/>
            <ac:spMk id="9" creationId="{7F54D5C8-474A-3882-E6CD-9CAA063B8193}"/>
          </ac:spMkLst>
        </pc:spChg>
        <pc:spChg chg="add mod">
          <ac:chgData name="Harish Kumar" userId="5b49b3fe093f41d2" providerId="LiveId" clId="{08BB5EAA-1279-4DAB-A74D-AF38762AAF49}" dt="2022-10-24T07:56:58.996" v="2853" actId="27636"/>
          <ac:spMkLst>
            <pc:docMk/>
            <pc:sldMk cId="1229675285" sldId="280"/>
            <ac:spMk id="10" creationId="{49735953-3A1F-0F52-4B89-C572BCC19208}"/>
          </ac:spMkLst>
        </pc:spChg>
        <pc:graphicFrameChg chg="add mod">
          <ac:chgData name="Harish Kumar" userId="5b49b3fe093f41d2" providerId="LiveId" clId="{08BB5EAA-1279-4DAB-A74D-AF38762AAF49}" dt="2022-10-24T07:43:27.907" v="2001" actId="2085"/>
          <ac:graphicFrameMkLst>
            <pc:docMk/>
            <pc:sldMk cId="1229675285" sldId="280"/>
            <ac:graphicFrameMk id="5" creationId="{B06FD0C5-59CB-401D-A74E-20E0736C611F}"/>
          </ac:graphicFrameMkLst>
        </pc:graphicFrameChg>
        <pc:graphicFrameChg chg="del">
          <ac:chgData name="Harish Kumar" userId="5b49b3fe093f41d2" providerId="LiveId" clId="{08BB5EAA-1279-4DAB-A74D-AF38762AAF49}" dt="2022-10-24T07:33:34.745" v="1901" actId="478"/>
          <ac:graphicFrameMkLst>
            <pc:docMk/>
            <pc:sldMk cId="1229675285" sldId="280"/>
            <ac:graphicFrameMk id="7" creationId="{00000000-0000-0000-0000-000000000000}"/>
          </ac:graphicFrameMkLst>
        </pc:graphicFrameChg>
      </pc:sldChg>
      <pc:sldChg chg="addSp delSp modSp mod">
        <pc:chgData name="Harish Kumar" userId="5b49b3fe093f41d2" providerId="LiveId" clId="{08BB5EAA-1279-4DAB-A74D-AF38762AAF49}" dt="2022-10-24T07:58:44.358" v="2868" actId="255"/>
        <pc:sldMkLst>
          <pc:docMk/>
          <pc:sldMk cId="3467793009" sldId="281"/>
        </pc:sldMkLst>
        <pc:spChg chg="mod">
          <ac:chgData name="Harish Kumar" userId="5b49b3fe093f41d2" providerId="LiveId" clId="{08BB5EAA-1279-4DAB-A74D-AF38762AAF49}" dt="2022-10-24T07:08:39.537" v="1009" actId="1035"/>
          <ac:spMkLst>
            <pc:docMk/>
            <pc:sldMk cId="3467793009" sldId="281"/>
            <ac:spMk id="2" creationId="{252C2960-C773-1346-9DE4-91E4A2E0D39A}"/>
          </ac:spMkLst>
        </pc:spChg>
        <pc:spChg chg="add mod">
          <ac:chgData name="Harish Kumar" userId="5b49b3fe093f41d2" providerId="LiveId" clId="{08BB5EAA-1279-4DAB-A74D-AF38762AAF49}" dt="2022-10-24T07:58:44.358" v="2868" actId="255"/>
          <ac:spMkLst>
            <pc:docMk/>
            <pc:sldMk cId="3467793009" sldId="281"/>
            <ac:spMk id="3" creationId="{C6496655-C3B7-C5E5-5DE7-FD8D77D93CEC}"/>
          </ac:spMkLst>
        </pc:spChg>
        <pc:spChg chg="del mod">
          <ac:chgData name="Harish Kumar" userId="5b49b3fe093f41d2" providerId="LiveId" clId="{08BB5EAA-1279-4DAB-A74D-AF38762AAF49}" dt="2022-10-24T07:15:45.714" v="1247" actId="478"/>
          <ac:spMkLst>
            <pc:docMk/>
            <pc:sldMk cId="3467793009" sldId="281"/>
            <ac:spMk id="6" creationId="{06F82CB7-2A3F-C5B1-9361-95BF16D4A032}"/>
          </ac:spMkLst>
        </pc:spChg>
        <pc:graphicFrameChg chg="mod">
          <ac:chgData name="Harish Kumar" userId="5b49b3fe093f41d2" providerId="LiveId" clId="{08BB5EAA-1279-4DAB-A74D-AF38762AAF49}" dt="2022-10-24T07:11:28.992" v="1034" actId="14100"/>
          <ac:graphicFrameMkLst>
            <pc:docMk/>
            <pc:sldMk cId="3467793009" sldId="281"/>
            <ac:graphicFrameMk id="4" creationId="{78949F7D-79A1-4557-BA51-FB644FEB5F10}"/>
          </ac:graphicFrameMkLst>
        </pc:graphicFrameChg>
      </pc:sldChg>
      <pc:sldChg chg="del">
        <pc:chgData name="Harish Kumar" userId="5b49b3fe093f41d2" providerId="LiveId" clId="{08BB5EAA-1279-4DAB-A74D-AF38762AAF49}" dt="2022-10-24T07:31:38.841" v="1885" actId="2696"/>
        <pc:sldMkLst>
          <pc:docMk/>
          <pc:sldMk cId="2918473296" sldId="282"/>
        </pc:sldMkLst>
      </pc:sldChg>
      <pc:sldChg chg="del">
        <pc:chgData name="Harish Kumar" userId="5b49b3fe093f41d2" providerId="LiveId" clId="{08BB5EAA-1279-4DAB-A74D-AF38762AAF49}" dt="2022-10-24T07:31:41.746" v="1886" actId="2696"/>
        <pc:sldMkLst>
          <pc:docMk/>
          <pc:sldMk cId="4123938967" sldId="283"/>
        </pc:sldMkLst>
      </pc:sldChg>
    </pc:docChg>
  </pc:docChgLst>
  <pc:docChgLst>
    <pc:chgData name="Anoop YADAV" userId="a70b63822698c9cf" providerId="Windows Live" clId="Web-{860E05C7-FBBC-40AA-82E6-B760BE19CADB}"/>
    <pc:docChg chg="modSld">
      <pc:chgData name="Anoop YADAV" userId="a70b63822698c9cf" providerId="Windows Live" clId="Web-{860E05C7-FBBC-40AA-82E6-B760BE19CADB}" dt="2022-10-24T04:36:07.699" v="73" actId="20577"/>
      <pc:docMkLst>
        <pc:docMk/>
      </pc:docMkLst>
      <pc:sldChg chg="modSp">
        <pc:chgData name="Anoop YADAV" userId="a70b63822698c9cf" providerId="Windows Live" clId="Web-{860E05C7-FBBC-40AA-82E6-B760BE19CADB}" dt="2022-10-24T04:36:07.699" v="73" actId="20577"/>
        <pc:sldMkLst>
          <pc:docMk/>
          <pc:sldMk cId="4025013544" sldId="256"/>
        </pc:sldMkLst>
        <pc:spChg chg="mod">
          <ac:chgData name="Anoop YADAV" userId="a70b63822698c9cf" providerId="Windows Live" clId="Web-{860E05C7-FBBC-40AA-82E6-B760BE19CADB}" dt="2022-10-24T04:36:07.699" v="73" actId="20577"/>
          <ac:spMkLst>
            <pc:docMk/>
            <pc:sldMk cId="4025013544" sldId="256"/>
            <ac:spMk id="3" creationId="{00000000-0000-0000-0000-000000000000}"/>
          </ac:spMkLst>
        </pc:spChg>
      </pc:sldChg>
    </pc:docChg>
  </pc:docChgLst>
  <pc:docChgLst>
    <pc:chgData name="Sujit Rajput" userId="387cb6288e899a27" providerId="LiveId" clId="{344D91FE-2487-48FE-9E98-5F5F10978078}"/>
    <pc:docChg chg="undo custSel addSld modSld">
      <pc:chgData name="Sujit Rajput" userId="387cb6288e899a27" providerId="LiveId" clId="{344D91FE-2487-48FE-9E98-5F5F10978078}" dt="2022-10-24T05:21:48.524" v="893" actId="20577"/>
      <pc:docMkLst>
        <pc:docMk/>
      </pc:docMkLst>
      <pc:sldChg chg="addSp delSp modSp mod">
        <pc:chgData name="Sujit Rajput" userId="387cb6288e899a27" providerId="LiveId" clId="{344D91FE-2487-48FE-9E98-5F5F10978078}" dt="2022-10-24T04:46:27.327" v="131" actId="14100"/>
        <pc:sldMkLst>
          <pc:docMk/>
          <pc:sldMk cId="737946173" sldId="275"/>
        </pc:sldMkLst>
        <pc:spChg chg="mod">
          <ac:chgData name="Sujit Rajput" userId="387cb6288e899a27" providerId="LiveId" clId="{344D91FE-2487-48FE-9E98-5F5F10978078}" dt="2022-10-24T04:43:20.556" v="109" actId="20577"/>
          <ac:spMkLst>
            <pc:docMk/>
            <pc:sldMk cId="737946173" sldId="275"/>
            <ac:spMk id="2" creationId="{00000000-0000-0000-0000-000000000000}"/>
          </ac:spMkLst>
        </pc:spChg>
        <pc:spChg chg="add del mod">
          <ac:chgData name="Sujit Rajput" userId="387cb6288e899a27" providerId="LiveId" clId="{344D91FE-2487-48FE-9E98-5F5F10978078}" dt="2022-10-24T04:44:29.397" v="114" actId="478"/>
          <ac:spMkLst>
            <pc:docMk/>
            <pc:sldMk cId="737946173" sldId="275"/>
            <ac:spMk id="5" creationId="{9BC420D1-A9E9-3994-5531-6DD07B4947EA}"/>
          </ac:spMkLst>
        </pc:spChg>
        <pc:graphicFrameChg chg="add mod">
          <ac:chgData name="Sujit Rajput" userId="387cb6288e899a27" providerId="LiveId" clId="{344D91FE-2487-48FE-9E98-5F5F10978078}" dt="2022-10-24T04:46:27.327" v="131" actId="14100"/>
          <ac:graphicFrameMkLst>
            <pc:docMk/>
            <pc:sldMk cId="737946173" sldId="275"/>
            <ac:graphicFrameMk id="3" creationId="{9F59BECC-EF55-476A-941F-6855452E2F81}"/>
          </ac:graphicFrameMkLst>
        </pc:graphicFrameChg>
        <pc:graphicFrameChg chg="del">
          <ac:chgData name="Sujit Rajput" userId="387cb6288e899a27" providerId="LiveId" clId="{344D91FE-2487-48FE-9E98-5F5F10978078}" dt="2022-10-24T04:44:22.442" v="113" actId="478"/>
          <ac:graphicFrameMkLst>
            <pc:docMk/>
            <pc:sldMk cId="737946173" sldId="275"/>
            <ac:graphicFrameMk id="7" creationId="{00000000-0000-0000-0000-000000000000}"/>
          </ac:graphicFrameMkLst>
        </pc:graphicFrameChg>
      </pc:sldChg>
      <pc:sldChg chg="addSp delSp modSp mod">
        <pc:chgData name="Sujit Rajput" userId="387cb6288e899a27" providerId="LiveId" clId="{344D91FE-2487-48FE-9E98-5F5F10978078}" dt="2022-10-24T04:48:06.978" v="141" actId="14100"/>
        <pc:sldMkLst>
          <pc:docMk/>
          <pc:sldMk cId="3206451157" sldId="276"/>
        </pc:sldMkLst>
        <pc:spChg chg="add del mod">
          <ac:chgData name="Sujit Rajput" userId="387cb6288e899a27" providerId="LiveId" clId="{344D91FE-2487-48FE-9E98-5F5F10978078}" dt="2022-10-24T04:38:14.031" v="75" actId="478"/>
          <ac:spMkLst>
            <pc:docMk/>
            <pc:sldMk cId="3206451157" sldId="276"/>
            <ac:spMk id="4" creationId="{1BD513C4-3DBD-C8D2-131C-82B59967E244}"/>
          </ac:spMkLst>
        </pc:spChg>
        <pc:graphicFrameChg chg="add mod">
          <ac:chgData name="Sujit Rajput" userId="387cb6288e899a27" providerId="LiveId" clId="{344D91FE-2487-48FE-9E98-5F5F10978078}" dt="2022-10-24T04:35:21.211" v="49"/>
          <ac:graphicFrameMkLst>
            <pc:docMk/>
            <pc:sldMk cId="3206451157" sldId="276"/>
            <ac:graphicFrameMk id="5" creationId="{00000000-0008-0000-0100-00000A000000}"/>
          </ac:graphicFrameMkLst>
        </pc:graphicFrameChg>
        <pc:graphicFrameChg chg="add del mod">
          <ac:chgData name="Sujit Rajput" userId="387cb6288e899a27" providerId="LiveId" clId="{344D91FE-2487-48FE-9E98-5F5F10978078}" dt="2022-10-24T04:35:51.782" v="56" actId="478"/>
          <ac:graphicFrameMkLst>
            <pc:docMk/>
            <pc:sldMk cId="3206451157" sldId="276"/>
            <ac:graphicFrameMk id="6" creationId="{00000000-0008-0000-0100-00000A000000}"/>
          </ac:graphicFrameMkLst>
        </pc:graphicFrameChg>
        <pc:graphicFrameChg chg="del">
          <ac:chgData name="Sujit Rajput" userId="387cb6288e899a27" providerId="LiveId" clId="{344D91FE-2487-48FE-9E98-5F5F10978078}" dt="2022-10-24T04:35:09.492" v="44" actId="478"/>
          <ac:graphicFrameMkLst>
            <pc:docMk/>
            <pc:sldMk cId="3206451157" sldId="276"/>
            <ac:graphicFrameMk id="7" creationId="{00000000-0000-0000-0000-000000000000}"/>
          </ac:graphicFrameMkLst>
        </pc:graphicFrameChg>
        <pc:graphicFrameChg chg="add mod">
          <ac:chgData name="Sujit Rajput" userId="387cb6288e899a27" providerId="LiveId" clId="{344D91FE-2487-48FE-9E98-5F5F10978078}" dt="2022-10-24T04:37:52.263" v="69"/>
          <ac:graphicFrameMkLst>
            <pc:docMk/>
            <pc:sldMk cId="3206451157" sldId="276"/>
            <ac:graphicFrameMk id="8" creationId="{00000000-0008-0000-0100-00000A000000}"/>
          </ac:graphicFrameMkLst>
        </pc:graphicFrameChg>
        <pc:graphicFrameChg chg="add mod">
          <ac:chgData name="Sujit Rajput" userId="387cb6288e899a27" providerId="LiveId" clId="{344D91FE-2487-48FE-9E98-5F5F10978078}" dt="2022-10-24T04:47:56.298" v="137"/>
          <ac:graphicFrameMkLst>
            <pc:docMk/>
            <pc:sldMk cId="3206451157" sldId="276"/>
            <ac:graphicFrameMk id="10" creationId="{00000000-0008-0000-0100-00000A000000}"/>
          </ac:graphicFrameMkLst>
        </pc:graphicFrameChg>
        <pc:picChg chg="add del mod">
          <ac:chgData name="Sujit Rajput" userId="387cb6288e899a27" providerId="LiveId" clId="{344D91FE-2487-48FE-9E98-5F5F10978078}" dt="2022-10-24T04:46:43.314" v="132" actId="478"/>
          <ac:picMkLst>
            <pc:docMk/>
            <pc:sldMk cId="3206451157" sldId="276"/>
            <ac:picMk id="9" creationId="{CF88F416-D0A4-09B4-D84E-A64D47251468}"/>
          </ac:picMkLst>
        </pc:picChg>
        <pc:picChg chg="add mod">
          <ac:chgData name="Sujit Rajput" userId="387cb6288e899a27" providerId="LiveId" clId="{344D91FE-2487-48FE-9E98-5F5F10978078}" dt="2022-10-24T04:48:06.978" v="141" actId="14100"/>
          <ac:picMkLst>
            <pc:docMk/>
            <pc:sldMk cId="3206451157" sldId="276"/>
            <ac:picMk id="11" creationId="{7F2B14C6-3416-9A63-5F7E-D88127712C4D}"/>
          </ac:picMkLst>
        </pc:picChg>
      </pc:sldChg>
      <pc:sldChg chg="addSp delSp modSp mod">
        <pc:chgData name="Sujit Rajput" userId="387cb6288e899a27" providerId="LiveId" clId="{344D91FE-2487-48FE-9E98-5F5F10978078}" dt="2022-10-24T04:52:29.226" v="298" actId="20577"/>
        <pc:sldMkLst>
          <pc:docMk/>
          <pc:sldMk cId="3033066999" sldId="277"/>
        </pc:sldMkLst>
        <pc:spChg chg="mod">
          <ac:chgData name="Sujit Rajput" userId="387cb6288e899a27" providerId="LiveId" clId="{344D91FE-2487-48FE-9E98-5F5F10978078}" dt="2022-10-24T04:31:59.727" v="30" actId="20577"/>
          <ac:spMkLst>
            <pc:docMk/>
            <pc:sldMk cId="3033066999" sldId="277"/>
            <ac:spMk id="2" creationId="{00000000-0000-0000-0000-000000000000}"/>
          </ac:spMkLst>
        </pc:spChg>
        <pc:spChg chg="add del mod">
          <ac:chgData name="Sujit Rajput" userId="387cb6288e899a27" providerId="LiveId" clId="{344D91FE-2487-48FE-9E98-5F5F10978078}" dt="2022-10-24T04:28:43.965" v="1" actId="478"/>
          <ac:spMkLst>
            <pc:docMk/>
            <pc:sldMk cId="3033066999" sldId="277"/>
            <ac:spMk id="4" creationId="{0F151799-9E57-C35E-C002-9835B57EABA6}"/>
          </ac:spMkLst>
        </pc:spChg>
        <pc:spChg chg="add del mod">
          <ac:chgData name="Sujit Rajput" userId="387cb6288e899a27" providerId="LiveId" clId="{344D91FE-2487-48FE-9E98-5F5F10978078}" dt="2022-10-24T04:31:30.860" v="14" actId="478"/>
          <ac:spMkLst>
            <pc:docMk/>
            <pc:sldMk cId="3033066999" sldId="277"/>
            <ac:spMk id="8" creationId="{C4BF3CD5-1079-43D4-939A-B470C9B940E8}"/>
          </ac:spMkLst>
        </pc:spChg>
        <pc:spChg chg="add mod">
          <ac:chgData name="Sujit Rajput" userId="387cb6288e899a27" providerId="LiveId" clId="{344D91FE-2487-48FE-9E98-5F5F10978078}" dt="2022-10-24T04:52:29.226" v="298" actId="20577"/>
          <ac:spMkLst>
            <pc:docMk/>
            <pc:sldMk cId="3033066999" sldId="277"/>
            <ac:spMk id="9" creationId="{CA87146A-9C4C-6A53-EA47-EAA07EB8FF06}"/>
          </ac:spMkLst>
        </pc:spChg>
        <pc:graphicFrameChg chg="add mod">
          <ac:chgData name="Sujit Rajput" userId="387cb6288e899a27" providerId="LiveId" clId="{344D91FE-2487-48FE-9E98-5F5F10978078}" dt="2022-10-24T04:50:05.618" v="142" actId="1076"/>
          <ac:graphicFrameMkLst>
            <pc:docMk/>
            <pc:sldMk cId="3033066999" sldId="277"/>
            <ac:graphicFrameMk id="5" creationId="{7E5B73B1-E780-4D05-903F-DC772A018362}"/>
          </ac:graphicFrameMkLst>
        </pc:graphicFrameChg>
        <pc:graphicFrameChg chg="add del mod">
          <ac:chgData name="Sujit Rajput" userId="387cb6288e899a27" providerId="LiveId" clId="{344D91FE-2487-48FE-9E98-5F5F10978078}" dt="2022-10-24T04:30:52.202" v="6" actId="478"/>
          <ac:graphicFrameMkLst>
            <pc:docMk/>
            <pc:sldMk cId="3033066999" sldId="277"/>
            <ac:graphicFrameMk id="7" creationId="{00000000-0000-0000-0000-000000000000}"/>
          </ac:graphicFrameMkLst>
        </pc:graphicFrameChg>
      </pc:sldChg>
      <pc:sldChg chg="addSp delSp modSp mod">
        <pc:chgData name="Sujit Rajput" userId="387cb6288e899a27" providerId="LiveId" clId="{344D91FE-2487-48FE-9E98-5F5F10978078}" dt="2022-10-24T05:04:51.731" v="562"/>
        <pc:sldMkLst>
          <pc:docMk/>
          <pc:sldMk cId="1871188013" sldId="278"/>
        </pc:sldMkLst>
        <pc:spChg chg="add del mod">
          <ac:chgData name="Sujit Rajput" userId="387cb6288e899a27" providerId="LiveId" clId="{344D91FE-2487-48FE-9E98-5F5F10978078}" dt="2022-10-24T05:02:37.127" v="553" actId="478"/>
          <ac:spMkLst>
            <pc:docMk/>
            <pc:sldMk cId="1871188013" sldId="278"/>
            <ac:spMk id="4" creationId="{A99A8AF9-BAFB-44E8-E706-6A4BAD00FBE1}"/>
          </ac:spMkLst>
        </pc:spChg>
        <pc:graphicFrameChg chg="add mod">
          <ac:chgData name="Sujit Rajput" userId="387cb6288e899a27" providerId="LiveId" clId="{344D91FE-2487-48FE-9E98-5F5F10978078}" dt="2022-10-24T05:04:51.731" v="562"/>
          <ac:graphicFrameMkLst>
            <pc:docMk/>
            <pc:sldMk cId="1871188013" sldId="278"/>
            <ac:graphicFrameMk id="5" creationId="{6F4CC449-40A4-40AB-9597-4F92C83FFDEF}"/>
          </ac:graphicFrameMkLst>
        </pc:graphicFrameChg>
        <pc:graphicFrameChg chg="del">
          <ac:chgData name="Sujit Rajput" userId="387cb6288e899a27" providerId="LiveId" clId="{344D91FE-2487-48FE-9E98-5F5F10978078}" dt="2022-10-24T05:02:03.890" v="547" actId="478"/>
          <ac:graphicFrameMkLst>
            <pc:docMk/>
            <pc:sldMk cId="1871188013" sldId="278"/>
            <ac:graphicFrameMk id="7" creationId="{00000000-0000-0000-0000-000000000000}"/>
          </ac:graphicFrameMkLst>
        </pc:graphicFrameChg>
      </pc:sldChg>
      <pc:sldChg chg="addSp delSp modSp new mod">
        <pc:chgData name="Sujit Rajput" userId="387cb6288e899a27" providerId="LiveId" clId="{344D91FE-2487-48FE-9E98-5F5F10978078}" dt="2022-10-24T04:58:47.923" v="546" actId="20577"/>
        <pc:sldMkLst>
          <pc:docMk/>
          <pc:sldMk cId="3467793009" sldId="281"/>
        </pc:sldMkLst>
        <pc:spChg chg="mod">
          <ac:chgData name="Sujit Rajput" userId="387cb6288e899a27" providerId="LiveId" clId="{344D91FE-2487-48FE-9E98-5F5F10978078}" dt="2022-10-24T04:32:25.420" v="34" actId="20577"/>
          <ac:spMkLst>
            <pc:docMk/>
            <pc:sldMk cId="3467793009" sldId="281"/>
            <ac:spMk id="2" creationId="{252C2960-C773-1346-9DE4-91E4A2E0D39A}"/>
          </ac:spMkLst>
        </pc:spChg>
        <pc:spChg chg="del">
          <ac:chgData name="Sujit Rajput" userId="387cb6288e899a27" providerId="LiveId" clId="{344D91FE-2487-48FE-9E98-5F5F10978078}" dt="2022-10-24T04:32:33.430" v="35" actId="478"/>
          <ac:spMkLst>
            <pc:docMk/>
            <pc:sldMk cId="3467793009" sldId="281"/>
            <ac:spMk id="3" creationId="{D78C832A-40BC-EA27-0AF3-7C0415441605}"/>
          </ac:spMkLst>
        </pc:spChg>
        <pc:spChg chg="add del mod">
          <ac:chgData name="Sujit Rajput" userId="387cb6288e899a27" providerId="LiveId" clId="{344D91FE-2487-48FE-9E98-5F5F10978078}" dt="2022-10-24T04:55:10.916" v="302"/>
          <ac:spMkLst>
            <pc:docMk/>
            <pc:sldMk cId="3467793009" sldId="281"/>
            <ac:spMk id="5" creationId="{BC468BF1-81DC-B11A-1762-60E697ED1B38}"/>
          </ac:spMkLst>
        </pc:spChg>
        <pc:spChg chg="add mod">
          <ac:chgData name="Sujit Rajput" userId="387cb6288e899a27" providerId="LiveId" clId="{344D91FE-2487-48FE-9E98-5F5F10978078}" dt="2022-10-24T04:58:47.923" v="546" actId="20577"/>
          <ac:spMkLst>
            <pc:docMk/>
            <pc:sldMk cId="3467793009" sldId="281"/>
            <ac:spMk id="6" creationId="{06F82CB7-2A3F-C5B1-9361-95BF16D4A032}"/>
          </ac:spMkLst>
        </pc:spChg>
        <pc:graphicFrameChg chg="add mod">
          <ac:chgData name="Sujit Rajput" userId="387cb6288e899a27" providerId="LiveId" clId="{344D91FE-2487-48FE-9E98-5F5F10978078}" dt="2022-10-24T04:54:50.940" v="299" actId="14100"/>
          <ac:graphicFrameMkLst>
            <pc:docMk/>
            <pc:sldMk cId="3467793009" sldId="281"/>
            <ac:graphicFrameMk id="4" creationId="{78949F7D-79A1-4557-BA51-FB644FEB5F10}"/>
          </ac:graphicFrameMkLst>
        </pc:graphicFrameChg>
      </pc:sldChg>
      <pc:sldChg chg="addSp delSp modSp new mod">
        <pc:chgData name="Sujit Rajput" userId="387cb6288e899a27" providerId="LiveId" clId="{344D91FE-2487-48FE-9E98-5F5F10978078}" dt="2022-10-24T05:21:48.524" v="893" actId="20577"/>
        <pc:sldMkLst>
          <pc:docMk/>
          <pc:sldMk cId="2918473296" sldId="282"/>
        </pc:sldMkLst>
        <pc:spChg chg="del">
          <ac:chgData name="Sujit Rajput" userId="387cb6288e899a27" providerId="LiveId" clId="{344D91FE-2487-48FE-9E98-5F5F10978078}" dt="2022-10-24T05:05:21.236" v="564" actId="478"/>
          <ac:spMkLst>
            <pc:docMk/>
            <pc:sldMk cId="2918473296" sldId="282"/>
            <ac:spMk id="2" creationId="{0BEA2C18-D438-DED5-65DE-B88C5D89294A}"/>
          </ac:spMkLst>
        </pc:spChg>
        <pc:spChg chg="del">
          <ac:chgData name="Sujit Rajput" userId="387cb6288e899a27" providerId="LiveId" clId="{344D91FE-2487-48FE-9E98-5F5F10978078}" dt="2022-10-24T05:05:25.052" v="565" actId="478"/>
          <ac:spMkLst>
            <pc:docMk/>
            <pc:sldMk cId="2918473296" sldId="282"/>
            <ac:spMk id="3" creationId="{60073645-5BBD-28FE-69CD-FFAE6D827431}"/>
          </ac:spMkLst>
        </pc:spChg>
        <pc:spChg chg="add del mod">
          <ac:chgData name="Sujit Rajput" userId="387cb6288e899a27" providerId="LiveId" clId="{344D91FE-2487-48FE-9E98-5F5F10978078}" dt="2022-10-24T05:20:00.861" v="753"/>
          <ac:spMkLst>
            <pc:docMk/>
            <pc:sldMk cId="2918473296" sldId="282"/>
            <ac:spMk id="6" creationId="{5D4B6A21-69F7-5BA4-8518-55A69A710780}"/>
          </ac:spMkLst>
        </pc:spChg>
        <pc:spChg chg="add mod">
          <ac:chgData name="Sujit Rajput" userId="387cb6288e899a27" providerId="LiveId" clId="{344D91FE-2487-48FE-9E98-5F5F10978078}" dt="2022-10-24T05:21:48.524" v="893" actId="20577"/>
          <ac:spMkLst>
            <pc:docMk/>
            <pc:sldMk cId="2918473296" sldId="282"/>
            <ac:spMk id="7" creationId="{52B5EECF-9DB0-591C-20D5-4C46C802400C}"/>
          </ac:spMkLst>
        </pc:spChg>
        <pc:graphicFrameChg chg="add mod">
          <ac:chgData name="Sujit Rajput" userId="387cb6288e899a27" providerId="LiveId" clId="{344D91FE-2487-48FE-9E98-5F5F10978078}" dt="2022-10-24T05:19:32.862" v="750" actId="14100"/>
          <ac:graphicFrameMkLst>
            <pc:docMk/>
            <pc:sldMk cId="2918473296" sldId="282"/>
            <ac:graphicFrameMk id="4" creationId="{02473295-CA91-4457-93E4-FE69977807AB}"/>
          </ac:graphicFrameMkLst>
        </pc:graphicFrameChg>
        <pc:graphicFrameChg chg="add del mod">
          <ac:chgData name="Sujit Rajput" userId="387cb6288e899a27" providerId="LiveId" clId="{344D91FE-2487-48FE-9E98-5F5F10978078}" dt="2022-10-24T05:15:56.865" v="586" actId="21"/>
          <ac:graphicFrameMkLst>
            <pc:docMk/>
            <pc:sldMk cId="2918473296" sldId="282"/>
            <ac:graphicFrameMk id="5" creationId="{4C537678-340A-4DFD-9152-3290BE08F3F0}"/>
          </ac:graphicFrameMkLst>
        </pc:graphicFrameChg>
      </pc:sldChg>
      <pc:sldChg chg="addSp delSp modSp new mod">
        <pc:chgData name="Sujit Rajput" userId="387cb6288e899a27" providerId="LiveId" clId="{344D91FE-2487-48FE-9E98-5F5F10978078}" dt="2022-10-24T05:19:25.123" v="749" actId="20577"/>
        <pc:sldMkLst>
          <pc:docMk/>
          <pc:sldMk cId="4123938967" sldId="283"/>
        </pc:sldMkLst>
        <pc:spChg chg="del">
          <ac:chgData name="Sujit Rajput" userId="387cb6288e899a27" providerId="LiveId" clId="{344D91FE-2487-48FE-9E98-5F5F10978078}" dt="2022-10-24T05:16:05.811" v="588" actId="478"/>
          <ac:spMkLst>
            <pc:docMk/>
            <pc:sldMk cId="4123938967" sldId="283"/>
            <ac:spMk id="2" creationId="{F9576668-6133-8869-5F34-D04AF6632EB9}"/>
          </ac:spMkLst>
        </pc:spChg>
        <pc:spChg chg="mod">
          <ac:chgData name="Sujit Rajput" userId="387cb6288e899a27" providerId="LiveId" clId="{344D91FE-2487-48FE-9E98-5F5F10978078}" dt="2022-10-24T05:19:25.123" v="749" actId="20577"/>
          <ac:spMkLst>
            <pc:docMk/>
            <pc:sldMk cId="4123938967" sldId="283"/>
            <ac:spMk id="3" creationId="{E8B0D739-9937-BB0C-95E6-B83509200406}"/>
          </ac:spMkLst>
        </pc:spChg>
        <pc:graphicFrameChg chg="add mod">
          <ac:chgData name="Sujit Rajput" userId="387cb6288e899a27" providerId="LiveId" clId="{344D91FE-2487-48FE-9E98-5F5F10978078}" dt="2022-10-24T05:16:20.032" v="594" actId="14100"/>
          <ac:graphicFrameMkLst>
            <pc:docMk/>
            <pc:sldMk cId="4123938967" sldId="283"/>
            <ac:graphicFrameMk id="4" creationId="{3B7441A3-0233-21CF-B8C3-51C4479D34F6}"/>
          </ac:graphicFrameMkLst>
        </pc:graphicFrameChg>
      </pc:sldChg>
    </pc:docChg>
  </pc:docChgLst>
  <pc:docChgLst>
    <pc:chgData name="Guest User" providerId="Windows Live" clId="Web-{968CF579-1A36-40D1-88BF-C24F2D146F4F}"/>
    <pc:docChg chg="modSld">
      <pc:chgData name="Guest User" userId="" providerId="Windows Live" clId="Web-{968CF579-1A36-40D1-88BF-C24F2D146F4F}" dt="2022-10-24T05:07:45.090" v="199"/>
      <pc:docMkLst>
        <pc:docMk/>
      </pc:docMkLst>
      <pc:sldChg chg="addSp delSp modSp">
        <pc:chgData name="Guest User" userId="" providerId="Windows Live" clId="Web-{968CF579-1A36-40D1-88BF-C24F2D146F4F}" dt="2022-10-24T05:07:45.090" v="199"/>
        <pc:sldMkLst>
          <pc:docMk/>
          <pc:sldMk cId="1493599443" sldId="272"/>
        </pc:sldMkLst>
        <pc:spChg chg="mod">
          <ac:chgData name="Guest User" userId="" providerId="Windows Live" clId="Web-{968CF579-1A36-40D1-88BF-C24F2D146F4F}" dt="2022-10-24T04:58:23.390" v="193" actId="1076"/>
          <ac:spMkLst>
            <pc:docMk/>
            <pc:sldMk cId="1493599443" sldId="272"/>
            <ac:spMk id="2" creationId="{00000000-0000-0000-0000-000000000000}"/>
          </ac:spMkLst>
        </pc:spChg>
        <pc:spChg chg="add del mod">
          <ac:chgData name="Guest User" userId="" providerId="Windows Live" clId="Web-{968CF579-1A36-40D1-88BF-C24F2D146F4F}" dt="2022-10-24T04:26:44.833" v="1"/>
          <ac:spMkLst>
            <pc:docMk/>
            <pc:sldMk cId="1493599443" sldId="272"/>
            <ac:spMk id="4" creationId="{DF2D2A30-55BB-6F06-813B-DE0032F7DE86}"/>
          </ac:spMkLst>
        </pc:spChg>
        <pc:spChg chg="add del mod">
          <ac:chgData name="Guest User" userId="" providerId="Windows Live" clId="Web-{968CF579-1A36-40D1-88BF-C24F2D146F4F}" dt="2022-10-24T04:36:53.814" v="9"/>
          <ac:spMkLst>
            <pc:docMk/>
            <pc:sldMk cId="1493599443" sldId="272"/>
            <ac:spMk id="8" creationId="{EFDB12CE-0D12-743D-A7A3-6B73C3FF7A6A}"/>
          </ac:spMkLst>
        </pc:spChg>
        <pc:spChg chg="add del mod">
          <ac:chgData name="Guest User" userId="" providerId="Windows Live" clId="Web-{968CF579-1A36-40D1-88BF-C24F2D146F4F}" dt="2022-10-24T04:40:20.803" v="28"/>
          <ac:spMkLst>
            <pc:docMk/>
            <pc:sldMk cId="1493599443" sldId="272"/>
            <ac:spMk id="12" creationId="{34E31705-6946-0FC8-55D8-33C292CFD028}"/>
          </ac:spMkLst>
        </pc:spChg>
        <pc:spChg chg="add mod ord">
          <ac:chgData name="Guest User" userId="" providerId="Windows Live" clId="Web-{968CF579-1A36-40D1-88BF-C24F2D146F4F}" dt="2022-10-24T04:55:58.200" v="169" actId="1076"/>
          <ac:spMkLst>
            <pc:docMk/>
            <pc:sldMk cId="1493599443" sldId="272"/>
            <ac:spMk id="15" creationId="{451917BF-5BD0-B58C-8C47-66681DB65FFB}"/>
          </ac:spMkLst>
        </pc:spChg>
        <pc:spChg chg="add del mod">
          <ac:chgData name="Guest User" userId="" providerId="Windows Live" clId="Web-{968CF579-1A36-40D1-88BF-C24F2D146F4F}" dt="2022-10-24T04:47:24.423" v="133"/>
          <ac:spMkLst>
            <pc:docMk/>
            <pc:sldMk cId="1493599443" sldId="272"/>
            <ac:spMk id="16" creationId="{3571336C-6770-2DD7-6A20-9CBBCFFABC9B}"/>
          </ac:spMkLst>
        </pc:spChg>
        <pc:spChg chg="add mod">
          <ac:chgData name="Guest User" userId="" providerId="Windows Live" clId="Web-{968CF579-1A36-40D1-88BF-C24F2D146F4F}" dt="2022-10-24T04:55:52.606" v="168" actId="1076"/>
          <ac:spMkLst>
            <pc:docMk/>
            <pc:sldMk cId="1493599443" sldId="272"/>
            <ac:spMk id="17" creationId="{C963E722-9C88-DE74-2C49-F8AF84E53C9B}"/>
          </ac:spMkLst>
        </pc:spChg>
        <pc:spChg chg="add del mod">
          <ac:chgData name="Guest User" userId="" providerId="Windows Live" clId="Web-{968CF579-1A36-40D1-88BF-C24F2D146F4F}" dt="2022-10-24T04:55:14.433" v="161"/>
          <ac:spMkLst>
            <pc:docMk/>
            <pc:sldMk cId="1493599443" sldId="272"/>
            <ac:spMk id="20" creationId="{4F089CFF-715C-2B32-6BF1-9A01B56D3802}"/>
          </ac:spMkLst>
        </pc:spChg>
        <pc:spChg chg="add del mod">
          <ac:chgData name="Guest User" userId="" providerId="Windows Live" clId="Web-{968CF579-1A36-40D1-88BF-C24F2D146F4F}" dt="2022-10-24T05:06:47.682" v="196"/>
          <ac:spMkLst>
            <pc:docMk/>
            <pc:sldMk cId="1493599443" sldId="272"/>
            <ac:spMk id="23" creationId="{86CE7106-215D-DD53-FE30-C769859F1F10}"/>
          </ac:spMkLst>
        </pc:spChg>
        <pc:spChg chg="add del mod">
          <ac:chgData name="Guest User" userId="" providerId="Windows Live" clId="Web-{968CF579-1A36-40D1-88BF-C24F2D146F4F}" dt="2022-10-24T05:07:45.090" v="199"/>
          <ac:spMkLst>
            <pc:docMk/>
            <pc:sldMk cId="1493599443" sldId="272"/>
            <ac:spMk id="26" creationId="{00FBD234-F664-4733-6C54-88CA3B311FDD}"/>
          </ac:spMkLst>
        </pc:spChg>
        <pc:graphicFrameChg chg="del">
          <ac:chgData name="Guest User" userId="" providerId="Windows Live" clId="Web-{968CF579-1A36-40D1-88BF-C24F2D146F4F}" dt="2022-10-24T04:26:35.880" v="0"/>
          <ac:graphicFrameMkLst>
            <pc:docMk/>
            <pc:sldMk cId="1493599443" sldId="272"/>
            <ac:graphicFrameMk id="7" creationId="{00000000-0000-0000-0000-000000000000}"/>
          </ac:graphicFrameMkLst>
        </pc:graphicFrameChg>
        <pc:picChg chg="add del mod ord">
          <ac:chgData name="Guest User" userId="" providerId="Windows Live" clId="Web-{968CF579-1A36-40D1-88BF-C24F2D146F4F}" dt="2022-10-24T04:29:03.008" v="8"/>
          <ac:picMkLst>
            <pc:docMk/>
            <pc:sldMk cId="1493599443" sldId="272"/>
            <ac:picMk id="5" creationId="{B8181B4B-AC09-E743-3B9F-F1E2995BC817}"/>
          </ac:picMkLst>
        </pc:picChg>
        <pc:picChg chg="add del mod ord">
          <ac:chgData name="Guest User" userId="" providerId="Windows Live" clId="Web-{968CF579-1A36-40D1-88BF-C24F2D146F4F}" dt="2022-10-24T04:39:43.036" v="27"/>
          <ac:picMkLst>
            <pc:docMk/>
            <pc:sldMk cId="1493599443" sldId="272"/>
            <ac:picMk id="9" creationId="{7A93F24C-459E-CD05-3B19-3E0E26830564}"/>
          </ac:picMkLst>
        </pc:picChg>
        <pc:picChg chg="add del mod">
          <ac:chgData name="Guest User" userId="" providerId="Windows Live" clId="Web-{968CF579-1A36-40D1-88BF-C24F2D146F4F}" dt="2022-10-24T04:39:42.615" v="26"/>
          <ac:picMkLst>
            <pc:docMk/>
            <pc:sldMk cId="1493599443" sldId="272"/>
            <ac:picMk id="10" creationId="{317FDAEB-381F-31B0-412C-10CE205A4CB2}"/>
          </ac:picMkLst>
        </pc:picChg>
        <pc:picChg chg="add del mod ord">
          <ac:chgData name="Guest User" userId="" providerId="Windows Live" clId="Web-{968CF579-1A36-40D1-88BF-C24F2D146F4F}" dt="2022-10-24T04:55:12.996" v="160"/>
          <ac:picMkLst>
            <pc:docMk/>
            <pc:sldMk cId="1493599443" sldId="272"/>
            <ac:picMk id="13" creationId="{6110CC85-35E1-A1CE-7FD5-1786D1FF2288}"/>
          </ac:picMkLst>
        </pc:picChg>
        <pc:picChg chg="add del mod">
          <ac:chgData name="Guest User" userId="" providerId="Windows Live" clId="Web-{968CF579-1A36-40D1-88BF-C24F2D146F4F}" dt="2022-10-24T04:50:48.474" v="143"/>
          <ac:picMkLst>
            <pc:docMk/>
            <pc:sldMk cId="1493599443" sldId="272"/>
            <ac:picMk id="14" creationId="{6789C468-C62B-4EC0-009E-0B2E32469A88}"/>
          </ac:picMkLst>
        </pc:picChg>
        <pc:picChg chg="add mod ord">
          <ac:chgData name="Guest User" userId="" providerId="Windows Live" clId="Web-{968CF579-1A36-40D1-88BF-C24F2D146F4F}" dt="2022-10-24T04:55:45.200" v="167" actId="1076"/>
          <ac:picMkLst>
            <pc:docMk/>
            <pc:sldMk cId="1493599443" sldId="272"/>
            <ac:picMk id="18" creationId="{A85C9339-F240-A1D5-40EF-E5E6B88ED710}"/>
          </ac:picMkLst>
        </pc:picChg>
        <pc:picChg chg="add del mod ord">
          <ac:chgData name="Guest User" userId="" providerId="Windows Live" clId="Web-{968CF579-1A36-40D1-88BF-C24F2D146F4F}" dt="2022-10-24T05:06:46.292" v="195"/>
          <ac:picMkLst>
            <pc:docMk/>
            <pc:sldMk cId="1493599443" sldId="272"/>
            <ac:picMk id="21" creationId="{430470F2-92ED-9160-38EF-0F7B37F95E04}"/>
          </ac:picMkLst>
        </pc:picChg>
        <pc:picChg chg="add del mod ord">
          <ac:chgData name="Guest User" userId="" providerId="Windows Live" clId="Web-{968CF579-1A36-40D1-88BF-C24F2D146F4F}" dt="2022-10-24T05:07:18.245" v="198"/>
          <ac:picMkLst>
            <pc:docMk/>
            <pc:sldMk cId="1493599443" sldId="272"/>
            <ac:picMk id="24" creationId="{7E6BCE1A-154A-A16A-6451-5A9C33E8F462}"/>
          </ac:picMkLst>
        </pc:picChg>
        <pc:picChg chg="add mod ord">
          <ac:chgData name="Guest User" userId="" providerId="Windows Live" clId="Web-{968CF579-1A36-40D1-88BF-C24F2D146F4F}" dt="2022-10-24T05:07:45.090" v="199"/>
          <ac:picMkLst>
            <pc:docMk/>
            <pc:sldMk cId="1493599443" sldId="272"/>
            <ac:picMk id="27" creationId="{0EB45526-3B55-884B-0D73-7947394740D5}"/>
          </ac:picMkLst>
        </pc:picChg>
      </pc:sldChg>
      <pc:sldChg chg="addSp delSp modSp">
        <pc:chgData name="Guest User" userId="" providerId="Windows Live" clId="Web-{968CF579-1A36-40D1-88BF-C24F2D146F4F}" dt="2022-10-24T05:04:09.913" v="194"/>
        <pc:sldMkLst>
          <pc:docMk/>
          <pc:sldMk cId="737946173" sldId="275"/>
        </pc:sldMkLst>
        <pc:spChg chg="add mod">
          <ac:chgData name="Guest User" userId="" providerId="Windows Live" clId="Web-{968CF579-1A36-40D1-88BF-C24F2D146F4F}" dt="2022-10-24T05:04:09.913" v="194"/>
          <ac:spMkLst>
            <pc:docMk/>
            <pc:sldMk cId="737946173" sldId="275"/>
            <ac:spMk id="4" creationId="{B9D26EC9-A906-F060-6E49-CDE7AB2C0BD1}"/>
          </ac:spMkLst>
        </pc:spChg>
        <pc:graphicFrameChg chg="del">
          <ac:chgData name="Guest User" userId="" providerId="Windows Live" clId="Web-{968CF579-1A36-40D1-88BF-C24F2D146F4F}" dt="2022-10-24T05:04:09.913" v="194"/>
          <ac:graphicFrameMkLst>
            <pc:docMk/>
            <pc:sldMk cId="737946173" sldId="275"/>
            <ac:graphicFrameMk id="7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../embeddings/oleObject1.bin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../embeddings/oleObject2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d.docs.live.net/5b49b3fe093f41d2/Data%20Analytics/Projects/Masai_Capstone_Project/World_Electricity_Analysi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sai\project\world%20electricity%20analysis\world_electricity_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D:\masai\project\World_Electricity_Analysi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D:\masai\project\World_Electricity_Analysi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b49b3fe093f41d2/Data%20Analytics/Projects/Masai_Capstone_Project/World_Electricity_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b49b3fe093f41d2/Data%20Analytics/Projects/Masai_Capstone_Project/World_Electricity_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b49b3fe093f41d2/Data%20Analytics/Projects/Masai_Capstone_Project/World_Electricity_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[Excel-Dashboard R1.xlsx]Q1-PPT-Bottom!PivotTable1</c:name>
    <c:fmtId val="6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1889136189317069E-2"/>
          <c:y val="6.7774821564845322E-2"/>
          <c:w val="0.93533830474435786"/>
          <c:h val="0.479964624270738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'Q1-PPT-Bottom'!$B$1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'Q1-PPT-Bottom'!$A$2:$A$71</c:f>
              <c:strCache>
                <c:ptCount val="69"/>
                <c:pt idx="0">
                  <c:v>Afghanistan</c:v>
                </c:pt>
                <c:pt idx="1">
                  <c:v>Africa Eastern and Southern</c:v>
                </c:pt>
                <c:pt idx="2">
                  <c:v>Africa Western and Central</c:v>
                </c:pt>
                <c:pt idx="3">
                  <c:v>American Samoa</c:v>
                </c:pt>
                <c:pt idx="4">
                  <c:v>Angola</c:v>
                </c:pt>
                <c:pt idx="5">
                  <c:v>Bangladesh</c:v>
                </c:pt>
                <c:pt idx="6">
                  <c:v>Benin</c:v>
                </c:pt>
                <c:pt idx="7">
                  <c:v>Botswana</c:v>
                </c:pt>
                <c:pt idx="8">
                  <c:v>Burkina Faso</c:v>
                </c:pt>
                <c:pt idx="9">
                  <c:v>Burundi</c:v>
                </c:pt>
                <c:pt idx="10">
                  <c:v>Cambodia</c:v>
                </c:pt>
                <c:pt idx="11">
                  <c:v>Cameroon</c:v>
                </c:pt>
                <c:pt idx="12">
                  <c:v>Central African Republic</c:v>
                </c:pt>
                <c:pt idx="13">
                  <c:v>Chad</c:v>
                </c:pt>
                <c:pt idx="14">
                  <c:v>Comoros</c:v>
                </c:pt>
                <c:pt idx="15">
                  <c:v>Congo, Dem. Rep.</c:v>
                </c:pt>
                <c:pt idx="16">
                  <c:v>Congo, Rep.</c:v>
                </c:pt>
                <c:pt idx="17">
                  <c:v>Cote d'Ivoire</c:v>
                </c:pt>
                <c:pt idx="18">
                  <c:v>Djibouti</c:v>
                </c:pt>
                <c:pt idx="19">
                  <c:v>Eritrea</c:v>
                </c:pt>
                <c:pt idx="20">
                  <c:v>Eswatini</c:v>
                </c:pt>
                <c:pt idx="21">
                  <c:v>Ethiopia</c:v>
                </c:pt>
                <c:pt idx="22">
                  <c:v>Fragile and conflict affected situations</c:v>
                </c:pt>
                <c:pt idx="23">
                  <c:v>Gambia, The</c:v>
                </c:pt>
                <c:pt idx="24">
                  <c:v>Ghana</c:v>
                </c:pt>
                <c:pt idx="25">
                  <c:v>Guinea</c:v>
                </c:pt>
                <c:pt idx="26">
                  <c:v>Guinea-Bissau</c:v>
                </c:pt>
                <c:pt idx="27">
                  <c:v>Haiti</c:v>
                </c:pt>
                <c:pt idx="28">
                  <c:v>Heavily indebted poor countries (HIPC)</c:v>
                </c:pt>
                <c:pt idx="29">
                  <c:v>IDA blend</c:v>
                </c:pt>
                <c:pt idx="30">
                  <c:v>IDA only</c:v>
                </c:pt>
                <c:pt idx="31">
                  <c:v>IDA total</c:v>
                </c:pt>
                <c:pt idx="32">
                  <c:v>Kenya</c:v>
                </c:pt>
                <c:pt idx="33">
                  <c:v>Korea, Dem. People's Rep.</c:v>
                </c:pt>
                <c:pt idx="34">
                  <c:v>Least developed countries: UN classification</c:v>
                </c:pt>
                <c:pt idx="35">
                  <c:v>Lesotho</c:v>
                </c:pt>
                <c:pt idx="36">
                  <c:v>Liberia</c:v>
                </c:pt>
                <c:pt idx="37">
                  <c:v>Low income</c:v>
                </c:pt>
                <c:pt idx="38">
                  <c:v>Madagascar</c:v>
                </c:pt>
                <c:pt idx="39">
                  <c:v>Malawi</c:v>
                </c:pt>
                <c:pt idx="40">
                  <c:v>Mali</c:v>
                </c:pt>
                <c:pt idx="41">
                  <c:v>Mauritania</c:v>
                </c:pt>
                <c:pt idx="42">
                  <c:v>Mozambique</c:v>
                </c:pt>
                <c:pt idx="43">
                  <c:v>Myanmar</c:v>
                </c:pt>
                <c:pt idx="44">
                  <c:v>Namibia</c:v>
                </c:pt>
                <c:pt idx="45">
                  <c:v>Niger</c:v>
                </c:pt>
                <c:pt idx="46">
                  <c:v>Nigeria</c:v>
                </c:pt>
                <c:pt idx="47">
                  <c:v>Not classified</c:v>
                </c:pt>
                <c:pt idx="48">
                  <c:v>Papua New Guinea</c:v>
                </c:pt>
                <c:pt idx="49">
                  <c:v>Pre-demographic dividend</c:v>
                </c:pt>
                <c:pt idx="50">
                  <c:v>Rwanda</c:v>
                </c:pt>
                <c:pt idx="51">
                  <c:v>Sao Tome and Principe</c:v>
                </c:pt>
                <c:pt idx="52">
                  <c:v>Senegal</c:v>
                </c:pt>
                <c:pt idx="53">
                  <c:v>Sierra Leone</c:v>
                </c:pt>
                <c:pt idx="54">
                  <c:v>Solomon Islands</c:v>
                </c:pt>
                <c:pt idx="55">
                  <c:v>Somalia</c:v>
                </c:pt>
                <c:pt idx="56">
                  <c:v>South Sudan</c:v>
                </c:pt>
                <c:pt idx="57">
                  <c:v>Sub-Saharan Africa</c:v>
                </c:pt>
                <c:pt idx="58">
                  <c:v>Sub-Saharan Africa (excluding high income)</c:v>
                </c:pt>
                <c:pt idx="59">
                  <c:v>Sub-Saharan Africa (IDA &amp; IBRD countries)</c:v>
                </c:pt>
                <c:pt idx="60">
                  <c:v>Sudan</c:v>
                </c:pt>
                <c:pt idx="61">
                  <c:v>Tanzania</c:v>
                </c:pt>
                <c:pt idx="62">
                  <c:v>Timor-Leste</c:v>
                </c:pt>
                <c:pt idx="63">
                  <c:v>Togo</c:v>
                </c:pt>
                <c:pt idx="64">
                  <c:v>Uganda</c:v>
                </c:pt>
                <c:pt idx="65">
                  <c:v>Vanuatu</c:v>
                </c:pt>
                <c:pt idx="66">
                  <c:v>Yemen, Rep.</c:v>
                </c:pt>
                <c:pt idx="67">
                  <c:v>Zambia</c:v>
                </c:pt>
                <c:pt idx="68">
                  <c:v>Zimbabwe</c:v>
                </c:pt>
              </c:strCache>
            </c:strRef>
          </c:cat>
          <c:val>
            <c:numRef>
              <c:f>'Q1-PPT-Bottom'!$B$2:$B$71</c:f>
              <c:numCache>
                <c:formatCode>General</c:formatCode>
                <c:ptCount val="69"/>
                <c:pt idx="0">
                  <c:v>52.4436497234163</c:v>
                </c:pt>
                <c:pt idx="1">
                  <c:v>29.202476864769299</c:v>
                </c:pt>
                <c:pt idx="2">
                  <c:v>41.821616036551298</c:v>
                </c:pt>
                <c:pt idx="3">
                  <c:v>0</c:v>
                </c:pt>
                <c:pt idx="4">
                  <c:v>33.985576357160298</c:v>
                </c:pt>
                <c:pt idx="5">
                  <c:v>58.649844941638797</c:v>
                </c:pt>
                <c:pt idx="6">
                  <c:v>30.315366744995099</c:v>
                </c:pt>
                <c:pt idx="7">
                  <c:v>48.111944289434497</c:v>
                </c:pt>
                <c:pt idx="8">
                  <c:v>13.393418493724999</c:v>
                </c:pt>
                <c:pt idx="9">
                  <c:v>6.0380332697005503</c:v>
                </c:pt>
                <c:pt idx="10">
                  <c:v>45.705216226123603</c:v>
                </c:pt>
                <c:pt idx="11">
                  <c:v>51.118281046549498</c:v>
                </c:pt>
                <c:pt idx="12">
                  <c:v>9.7880289668128597</c:v>
                </c:pt>
                <c:pt idx="13">
                  <c:v>6.66697930154346</c:v>
                </c:pt>
                <c:pt idx="14">
                  <c:v>61.690884726388099</c:v>
                </c:pt>
                <c:pt idx="15">
                  <c:v>12.647377740769199</c:v>
                </c:pt>
                <c:pt idx="16">
                  <c:v>37.825521196637801</c:v>
                </c:pt>
                <c:pt idx="17">
                  <c:v>56.578901018415202</c:v>
                </c:pt>
                <c:pt idx="18">
                  <c:v>54.231862931024502</c:v>
                </c:pt>
                <c:pt idx="19">
                  <c:v>39.049935840425</c:v>
                </c:pt>
                <c:pt idx="20">
                  <c:v>48.008891060238803</c:v>
                </c:pt>
                <c:pt idx="21">
                  <c:v>25.9436878930955</c:v>
                </c:pt>
                <c:pt idx="22">
                  <c:v>45.817316872733002</c:v>
                </c:pt>
                <c:pt idx="23">
                  <c:v>43.694701966785203</c:v>
                </c:pt>
                <c:pt idx="24">
                  <c:v>61.027161371140302</c:v>
                </c:pt>
                <c:pt idx="25">
                  <c:v>27.463440123058501</c:v>
                </c:pt>
                <c:pt idx="26">
                  <c:v>13.946852123737299</c:v>
                </c:pt>
                <c:pt idx="27">
                  <c:v>36.220284689040398</c:v>
                </c:pt>
                <c:pt idx="28">
                  <c:v>29.3905278160459</c:v>
                </c:pt>
                <c:pt idx="29">
                  <c:v>57.576002756754598</c:v>
                </c:pt>
                <c:pt idx="30">
                  <c:v>38.493062973022496</c:v>
                </c:pt>
                <c:pt idx="31">
                  <c:v>44.8971150716146</c:v>
                </c:pt>
                <c:pt idx="32">
                  <c:v>34.745450610206198</c:v>
                </c:pt>
                <c:pt idx="33">
                  <c:v>36.4351860926702</c:v>
                </c:pt>
                <c:pt idx="34">
                  <c:v>34.503822599138502</c:v>
                </c:pt>
                <c:pt idx="35">
                  <c:v>20.807157879784</c:v>
                </c:pt>
                <c:pt idx="36">
                  <c:v>11.621667114893601</c:v>
                </c:pt>
                <c:pt idx="37">
                  <c:v>26.773094358898302</c:v>
                </c:pt>
                <c:pt idx="38">
                  <c:v>19.1201050622123</c:v>
                </c:pt>
                <c:pt idx="39">
                  <c:v>8.6165415900094207</c:v>
                </c:pt>
                <c:pt idx="40">
                  <c:v>27.0074110031128</c:v>
                </c:pt>
                <c:pt idx="41">
                  <c:v>32.056230181739402</c:v>
                </c:pt>
                <c:pt idx="42">
                  <c:v>17.733005977812301</c:v>
                </c:pt>
                <c:pt idx="43">
                  <c:v>51.720822652180999</c:v>
                </c:pt>
                <c:pt idx="44">
                  <c:v>43.308180672781802</c:v>
                </c:pt>
                <c:pt idx="45">
                  <c:v>12.8062570889791</c:v>
                </c:pt>
                <c:pt idx="46">
                  <c:v>49.138250623430501</c:v>
                </c:pt>
                <c:pt idx="47">
                  <c:v>0</c:v>
                </c:pt>
                <c:pt idx="48">
                  <c:v>30.447074208940801</c:v>
                </c:pt>
                <c:pt idx="49">
                  <c:v>34.432096753801602</c:v>
                </c:pt>
                <c:pt idx="50">
                  <c:v>17.139850843520399</c:v>
                </c:pt>
                <c:pt idx="51">
                  <c:v>59.427963438488199</c:v>
                </c:pt>
                <c:pt idx="52">
                  <c:v>51.625007447742298</c:v>
                </c:pt>
                <c:pt idx="53">
                  <c:v>15.291043508620501</c:v>
                </c:pt>
                <c:pt idx="54">
                  <c:v>35.244948727744003</c:v>
                </c:pt>
                <c:pt idx="55">
                  <c:v>33.093227908724799</c:v>
                </c:pt>
                <c:pt idx="56">
                  <c:v>3.4480148665607002</c:v>
                </c:pt>
                <c:pt idx="57">
                  <c:v>34.290385019211499</c:v>
                </c:pt>
                <c:pt idx="58">
                  <c:v>34.284344809395897</c:v>
                </c:pt>
                <c:pt idx="59">
                  <c:v>34.290385019211499</c:v>
                </c:pt>
                <c:pt idx="60">
                  <c:v>36.920377912975503</c:v>
                </c:pt>
                <c:pt idx="61">
                  <c:v>18.925707362947001</c:v>
                </c:pt>
                <c:pt idx="62">
                  <c:v>50.838179270426402</c:v>
                </c:pt>
                <c:pt idx="63">
                  <c:v>34.795981180100199</c:v>
                </c:pt>
                <c:pt idx="64">
                  <c:v>18.168308848426499</c:v>
                </c:pt>
                <c:pt idx="65">
                  <c:v>40.2153511047363</c:v>
                </c:pt>
                <c:pt idx="66">
                  <c:v>58.586271558489102</c:v>
                </c:pt>
                <c:pt idx="67">
                  <c:v>26.958346503121501</c:v>
                </c:pt>
                <c:pt idx="68">
                  <c:v>37.569506327311203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35-4023-BAD8-A7B0819E3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6578687"/>
        <c:axId val="956572863"/>
      </c:barChart>
      <c:catAx>
        <c:axId val="95657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572863"/>
        <c:crosses val="autoZero"/>
        <c:auto val="1"/>
        <c:lblAlgn val="ctr"/>
        <c:lblOffset val="100"/>
        <c:noMultiLvlLbl val="0"/>
      </c:catAx>
      <c:valAx>
        <c:axId val="9565728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Avg_%_Acess_World</a:t>
                </a:r>
              </a:p>
            </c:rich>
          </c:tx>
          <c:layout>
            <c:manualLayout>
              <c:xMode val="edge"/>
              <c:yMode val="edge"/>
              <c:x val="8.3477281602775451E-3"/>
              <c:y val="0.22912438780204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578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'[World_Electricity_Analysis.xlsx]Losses&amp;Production'!$B$1</c:f>
              <c:strCache>
                <c:ptCount val="1"/>
                <c:pt idx="0">
                  <c:v>avg_loss_%_of_output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'[World_Electricity_Analysis.xlsx]Losses&amp;Production'!$A$2:$A$267</c:f>
              <c:strCache>
                <c:ptCount val="188"/>
                <c:pt idx="0">
                  <c:v>HTI</c:v>
                </c:pt>
                <c:pt idx="1">
                  <c:v>TGO</c:v>
                </c:pt>
                <c:pt idx="2">
                  <c:v>COG</c:v>
                </c:pt>
                <c:pt idx="3">
                  <c:v>NER</c:v>
                </c:pt>
                <c:pt idx="4">
                  <c:v>LBY</c:v>
                </c:pt>
                <c:pt idx="5">
                  <c:v>IRQ</c:v>
                </c:pt>
                <c:pt idx="6">
                  <c:v>ALB</c:v>
                </c:pt>
                <c:pt idx="7">
                  <c:v>BWA</c:v>
                </c:pt>
                <c:pt idx="8">
                  <c:v>NPL</c:v>
                </c:pt>
                <c:pt idx="9">
                  <c:v>KGZ</c:v>
                </c:pt>
                <c:pt idx="10">
                  <c:v>MMR</c:v>
                </c:pt>
                <c:pt idx="11">
                  <c:v>MDA</c:v>
                </c:pt>
                <c:pt idx="12">
                  <c:v>YEM</c:v>
                </c:pt>
                <c:pt idx="13">
                  <c:v>VEN</c:v>
                </c:pt>
                <c:pt idx="14">
                  <c:v>HND</c:v>
                </c:pt>
                <c:pt idx="15">
                  <c:v>SEN</c:v>
                </c:pt>
                <c:pt idx="16">
                  <c:v>NIC</c:v>
                </c:pt>
                <c:pt idx="17">
                  <c:v>FCS</c:v>
                </c:pt>
                <c:pt idx="18">
                  <c:v>IND</c:v>
                </c:pt>
                <c:pt idx="19">
                  <c:v>GHA</c:v>
                </c:pt>
                <c:pt idx="20">
                  <c:v>SDN</c:v>
                </c:pt>
                <c:pt idx="21">
                  <c:v>SAS</c:v>
                </c:pt>
                <c:pt idx="22">
                  <c:v>TSA</c:v>
                </c:pt>
                <c:pt idx="23">
                  <c:v>NGA</c:v>
                </c:pt>
                <c:pt idx="24">
                  <c:v>AFW</c:v>
                </c:pt>
                <c:pt idx="25">
                  <c:v>NAM</c:v>
                </c:pt>
                <c:pt idx="26">
                  <c:v>PAK</c:v>
                </c:pt>
                <c:pt idx="27">
                  <c:v>PRE</c:v>
                </c:pt>
                <c:pt idx="28">
                  <c:v>SYR</c:v>
                </c:pt>
                <c:pt idx="29">
                  <c:v>ECU</c:v>
                </c:pt>
                <c:pt idx="30">
                  <c:v>MKD</c:v>
                </c:pt>
                <c:pt idx="31">
                  <c:v>TZA</c:v>
                </c:pt>
                <c:pt idx="32">
                  <c:v>GAB</c:v>
                </c:pt>
                <c:pt idx="33">
                  <c:v>XKX</c:v>
                </c:pt>
                <c:pt idx="34">
                  <c:v>CIV</c:v>
                </c:pt>
                <c:pt idx="35">
                  <c:v>IDX</c:v>
                </c:pt>
                <c:pt idx="36">
                  <c:v>KEN</c:v>
                </c:pt>
                <c:pt idx="37">
                  <c:v>BEN</c:v>
                </c:pt>
                <c:pt idx="38">
                  <c:v>IDA</c:v>
                </c:pt>
                <c:pt idx="39">
                  <c:v>LMC</c:v>
                </c:pt>
                <c:pt idx="40">
                  <c:v>ZWE</c:v>
                </c:pt>
                <c:pt idx="41">
                  <c:v>OMN</c:v>
                </c:pt>
                <c:pt idx="42">
                  <c:v>IDB</c:v>
                </c:pt>
                <c:pt idx="43">
                  <c:v>DZA</c:v>
                </c:pt>
                <c:pt idx="44">
                  <c:v>AZE</c:v>
                </c:pt>
                <c:pt idx="45">
                  <c:v>LIC</c:v>
                </c:pt>
                <c:pt idx="46">
                  <c:v>COL</c:v>
                </c:pt>
                <c:pt idx="47">
                  <c:v>HPC</c:v>
                </c:pt>
                <c:pt idx="48">
                  <c:v>KHM</c:v>
                </c:pt>
                <c:pt idx="49">
                  <c:v>BRA</c:v>
                </c:pt>
                <c:pt idx="50">
                  <c:v>JAM</c:v>
                </c:pt>
                <c:pt idx="51">
                  <c:v>MNA</c:v>
                </c:pt>
                <c:pt idx="52">
                  <c:v>TMN</c:v>
                </c:pt>
                <c:pt idx="53">
                  <c:v>ARM</c:v>
                </c:pt>
                <c:pt idx="54">
                  <c:v>PAN</c:v>
                </c:pt>
                <c:pt idx="55">
                  <c:v>MNE</c:v>
                </c:pt>
                <c:pt idx="56">
                  <c:v>IRN</c:v>
                </c:pt>
                <c:pt idx="57">
                  <c:v>LVA</c:v>
                </c:pt>
                <c:pt idx="58">
                  <c:v>EAR</c:v>
                </c:pt>
                <c:pt idx="59">
                  <c:v>HRV</c:v>
                </c:pt>
                <c:pt idx="60">
                  <c:v>URY</c:v>
                </c:pt>
                <c:pt idx="61">
                  <c:v>PRK</c:v>
                </c:pt>
                <c:pt idx="62">
                  <c:v>SRB</c:v>
                </c:pt>
                <c:pt idx="63">
                  <c:v>CUB</c:v>
                </c:pt>
                <c:pt idx="64">
                  <c:v>TUR</c:v>
                </c:pt>
                <c:pt idx="65">
                  <c:v>LCN</c:v>
                </c:pt>
                <c:pt idx="66">
                  <c:v>TLA</c:v>
                </c:pt>
                <c:pt idx="67">
                  <c:v>GTM</c:v>
                </c:pt>
                <c:pt idx="68">
                  <c:v>TJK</c:v>
                </c:pt>
                <c:pt idx="69">
                  <c:v>LDC</c:v>
                </c:pt>
                <c:pt idx="70">
                  <c:v>LKA</c:v>
                </c:pt>
                <c:pt idx="71">
                  <c:v>ERI</c:v>
                </c:pt>
                <c:pt idx="72">
                  <c:v>LAC</c:v>
                </c:pt>
                <c:pt idx="73">
                  <c:v>CMR</c:v>
                </c:pt>
                <c:pt idx="74">
                  <c:v>ARG</c:v>
                </c:pt>
                <c:pt idx="75">
                  <c:v>MEX</c:v>
                </c:pt>
                <c:pt idx="76">
                  <c:v>MNG</c:v>
                </c:pt>
                <c:pt idx="77">
                  <c:v>AGO</c:v>
                </c:pt>
                <c:pt idx="78">
                  <c:v>BIH</c:v>
                </c:pt>
                <c:pt idx="79">
                  <c:v>UKR</c:v>
                </c:pt>
                <c:pt idx="80">
                  <c:v>MOZ</c:v>
                </c:pt>
                <c:pt idx="81">
                  <c:v>TKM</c:v>
                </c:pt>
                <c:pt idx="82">
                  <c:v>ETH</c:v>
                </c:pt>
                <c:pt idx="83">
                  <c:v>TUN</c:v>
                </c:pt>
                <c:pt idx="84">
                  <c:v>HKG</c:v>
                </c:pt>
                <c:pt idx="85">
                  <c:v>GEO</c:v>
                </c:pt>
                <c:pt idx="86">
                  <c:v>JOR</c:v>
                </c:pt>
                <c:pt idx="87">
                  <c:v>MEA</c:v>
                </c:pt>
                <c:pt idx="88">
                  <c:v>LTU</c:v>
                </c:pt>
                <c:pt idx="89">
                  <c:v>ARB</c:v>
                </c:pt>
                <c:pt idx="90">
                  <c:v>LBN</c:v>
                </c:pt>
                <c:pt idx="91">
                  <c:v>ECA</c:v>
                </c:pt>
                <c:pt idx="92">
                  <c:v>PHL</c:v>
                </c:pt>
                <c:pt idx="93">
                  <c:v>TEC</c:v>
                </c:pt>
                <c:pt idx="94">
                  <c:v>SLV</c:v>
                </c:pt>
                <c:pt idx="95">
                  <c:v>KWT</c:v>
                </c:pt>
                <c:pt idx="96">
                  <c:v>IBT</c:v>
                </c:pt>
                <c:pt idx="97">
                  <c:v>LMY</c:v>
                </c:pt>
                <c:pt idx="98">
                  <c:v>MIC</c:v>
                </c:pt>
                <c:pt idx="99">
                  <c:v>BLR</c:v>
                </c:pt>
                <c:pt idx="100">
                  <c:v>IBD</c:v>
                </c:pt>
                <c:pt idx="101">
                  <c:v>SSF</c:v>
                </c:pt>
                <c:pt idx="102">
                  <c:v>SSA</c:v>
                </c:pt>
                <c:pt idx="103">
                  <c:v>TSS</c:v>
                </c:pt>
                <c:pt idx="104">
                  <c:v>DOM</c:v>
                </c:pt>
                <c:pt idx="105">
                  <c:v>HUN</c:v>
                </c:pt>
                <c:pt idx="106">
                  <c:v>ROU</c:v>
                </c:pt>
                <c:pt idx="107">
                  <c:v>BGR</c:v>
                </c:pt>
                <c:pt idx="108">
                  <c:v>VNM</c:v>
                </c:pt>
                <c:pt idx="109">
                  <c:v>IDN</c:v>
                </c:pt>
                <c:pt idx="110">
                  <c:v>EGY</c:v>
                </c:pt>
                <c:pt idx="111">
                  <c:v>MLT</c:v>
                </c:pt>
                <c:pt idx="112">
                  <c:v>RUS</c:v>
                </c:pt>
                <c:pt idx="113">
                  <c:v>BGD</c:v>
                </c:pt>
                <c:pt idx="114">
                  <c:v>EST</c:v>
                </c:pt>
                <c:pt idx="115">
                  <c:v>BOL</c:v>
                </c:pt>
                <c:pt idx="116">
                  <c:v>ZMB</c:v>
                </c:pt>
                <c:pt idx="117">
                  <c:v>AFE</c:v>
                </c:pt>
                <c:pt idx="118">
                  <c:v>CRI</c:v>
                </c:pt>
                <c:pt idx="119">
                  <c:v>UMC</c:v>
                </c:pt>
                <c:pt idx="120">
                  <c:v>KAZ</c:v>
                </c:pt>
                <c:pt idx="121">
                  <c:v>PER</c:v>
                </c:pt>
                <c:pt idx="122">
                  <c:v>SUR</c:v>
                </c:pt>
                <c:pt idx="123">
                  <c:v>MAR</c:v>
                </c:pt>
                <c:pt idx="124">
                  <c:v>UZB</c:v>
                </c:pt>
                <c:pt idx="125">
                  <c:v>LTE</c:v>
                </c:pt>
                <c:pt idx="126">
                  <c:v>CEB</c:v>
                </c:pt>
                <c:pt idx="127">
                  <c:v>CSS</c:v>
                </c:pt>
                <c:pt idx="128">
                  <c:v>ESP</c:v>
                </c:pt>
                <c:pt idx="129">
                  <c:v>PRT</c:v>
                </c:pt>
                <c:pt idx="130">
                  <c:v>ZAF</c:v>
                </c:pt>
                <c:pt idx="131">
                  <c:v>WLD</c:v>
                </c:pt>
                <c:pt idx="132">
                  <c:v>ECS</c:v>
                </c:pt>
                <c:pt idx="133">
                  <c:v>POL</c:v>
                </c:pt>
                <c:pt idx="134">
                  <c:v>MUS</c:v>
                </c:pt>
                <c:pt idx="135">
                  <c:v>CAN</c:v>
                </c:pt>
                <c:pt idx="136">
                  <c:v>IRL</c:v>
                </c:pt>
                <c:pt idx="137">
                  <c:v>SAU</c:v>
                </c:pt>
                <c:pt idx="138">
                  <c:v>GBR</c:v>
                </c:pt>
                <c:pt idx="139">
                  <c:v>CHL</c:v>
                </c:pt>
                <c:pt idx="140">
                  <c:v>SST</c:v>
                </c:pt>
                <c:pt idx="141">
                  <c:v>COD</c:v>
                </c:pt>
                <c:pt idx="142">
                  <c:v>OSS</c:v>
                </c:pt>
                <c:pt idx="143">
                  <c:v>NOR</c:v>
                </c:pt>
                <c:pt idx="144">
                  <c:v>GRC</c:v>
                </c:pt>
                <c:pt idx="145">
                  <c:v>MYS</c:v>
                </c:pt>
                <c:pt idx="146">
                  <c:v>SWE</c:v>
                </c:pt>
                <c:pt idx="147">
                  <c:v>THA</c:v>
                </c:pt>
                <c:pt idx="148">
                  <c:v>NZL</c:v>
                </c:pt>
                <c:pt idx="149">
                  <c:v>ITA</c:v>
                </c:pt>
                <c:pt idx="150">
                  <c:v>ARE</c:v>
                </c:pt>
                <c:pt idx="151">
                  <c:v>EAP</c:v>
                </c:pt>
                <c:pt idx="152">
                  <c:v>TEA</c:v>
                </c:pt>
                <c:pt idx="153">
                  <c:v>QAT</c:v>
                </c:pt>
                <c:pt idx="154">
                  <c:v>CHE</c:v>
                </c:pt>
                <c:pt idx="155">
                  <c:v>EUU</c:v>
                </c:pt>
                <c:pt idx="156">
                  <c:v>AUS</c:v>
                </c:pt>
                <c:pt idx="157">
                  <c:v>OED</c:v>
                </c:pt>
                <c:pt idx="158">
                  <c:v>CHN</c:v>
                </c:pt>
                <c:pt idx="159">
                  <c:v>NAC</c:v>
                </c:pt>
                <c:pt idx="160">
                  <c:v>PST</c:v>
                </c:pt>
                <c:pt idx="161">
                  <c:v>HIC</c:v>
                </c:pt>
                <c:pt idx="162">
                  <c:v>EMU</c:v>
                </c:pt>
                <c:pt idx="163">
                  <c:v>EAS</c:v>
                </c:pt>
                <c:pt idx="164">
                  <c:v>FRA</c:v>
                </c:pt>
                <c:pt idx="165">
                  <c:v>USA</c:v>
                </c:pt>
                <c:pt idx="166">
                  <c:v>BRN</c:v>
                </c:pt>
                <c:pt idx="167">
                  <c:v>CZE</c:v>
                </c:pt>
                <c:pt idx="168">
                  <c:v>SVN</c:v>
                </c:pt>
                <c:pt idx="169">
                  <c:v>DNK</c:v>
                </c:pt>
                <c:pt idx="170">
                  <c:v>AUT</c:v>
                </c:pt>
                <c:pt idx="171">
                  <c:v>NLD</c:v>
                </c:pt>
                <c:pt idx="172">
                  <c:v>PRY</c:v>
                </c:pt>
                <c:pt idx="173">
                  <c:v>BEL</c:v>
                </c:pt>
                <c:pt idx="174">
                  <c:v>DEU</c:v>
                </c:pt>
                <c:pt idx="175">
                  <c:v>BHR</c:v>
                </c:pt>
                <c:pt idx="176">
                  <c:v>TTO</c:v>
                </c:pt>
                <c:pt idx="177">
                  <c:v>JPN</c:v>
                </c:pt>
                <c:pt idx="178">
                  <c:v>CYP</c:v>
                </c:pt>
                <c:pt idx="179">
                  <c:v>LUX</c:v>
                </c:pt>
                <c:pt idx="180">
                  <c:v>SVK</c:v>
                </c:pt>
                <c:pt idx="181">
                  <c:v>FIN</c:v>
                </c:pt>
                <c:pt idx="182">
                  <c:v>ISL</c:v>
                </c:pt>
                <c:pt idx="183">
                  <c:v>KOR</c:v>
                </c:pt>
                <c:pt idx="184">
                  <c:v>SGP</c:v>
                </c:pt>
                <c:pt idx="185">
                  <c:v>GIB</c:v>
                </c:pt>
                <c:pt idx="186">
                  <c:v>ISR</c:v>
                </c:pt>
                <c:pt idx="187">
                  <c:v>SSD</c:v>
                </c:pt>
              </c:strCache>
            </c:strRef>
          </c:xVal>
          <c:yVal>
            <c:numRef>
              <c:f>'[World_Electricity_Analysis.xlsx]Losses&amp;Production'!$B$2:$B$267</c:f>
              <c:numCache>
                <c:formatCode>General</c:formatCode>
                <c:ptCount val="266"/>
                <c:pt idx="0">
                  <c:v>35.348742224953398</c:v>
                </c:pt>
                <c:pt idx="1">
                  <c:v>32.535953348333202</c:v>
                </c:pt>
                <c:pt idx="2">
                  <c:v>29.741640957919</c:v>
                </c:pt>
                <c:pt idx="3">
                  <c:v>22.7289335077459</c:v>
                </c:pt>
                <c:pt idx="4">
                  <c:v>20.347095966339101</c:v>
                </c:pt>
                <c:pt idx="5">
                  <c:v>19.953979123722402</c:v>
                </c:pt>
                <c:pt idx="6">
                  <c:v>19.806641275232501</c:v>
                </c:pt>
                <c:pt idx="7">
                  <c:v>19.549531503157201</c:v>
                </c:pt>
                <c:pt idx="8">
                  <c:v>19.284291093999698</c:v>
                </c:pt>
                <c:pt idx="9">
                  <c:v>19.2099725549871</c:v>
                </c:pt>
                <c:pt idx="10">
                  <c:v>18.796639442443801</c:v>
                </c:pt>
                <c:pt idx="11">
                  <c:v>17.862108143893199</c:v>
                </c:pt>
                <c:pt idx="12">
                  <c:v>17.3272001093084</c:v>
                </c:pt>
                <c:pt idx="13">
                  <c:v>17.272930665449699</c:v>
                </c:pt>
                <c:pt idx="14">
                  <c:v>17.0961162393743</c:v>
                </c:pt>
                <c:pt idx="15">
                  <c:v>16.714321916753601</c:v>
                </c:pt>
                <c:pt idx="16">
                  <c:v>16.129891395568801</c:v>
                </c:pt>
                <c:pt idx="17">
                  <c:v>15.757290493358299</c:v>
                </c:pt>
                <c:pt idx="18">
                  <c:v>15.6589672782204</c:v>
                </c:pt>
                <c:pt idx="19">
                  <c:v>15.6011237231168</c:v>
                </c:pt>
                <c:pt idx="20">
                  <c:v>15.416650121862199</c:v>
                </c:pt>
                <c:pt idx="21">
                  <c:v>15.243224664167901</c:v>
                </c:pt>
                <c:pt idx="22">
                  <c:v>15.243224664167901</c:v>
                </c:pt>
                <c:pt idx="23">
                  <c:v>14.8687448935075</c:v>
                </c:pt>
                <c:pt idx="24">
                  <c:v>14.736961451443801</c:v>
                </c:pt>
                <c:pt idx="25">
                  <c:v>14.558470249176001</c:v>
                </c:pt>
                <c:pt idx="26">
                  <c:v>14.414248293096399</c:v>
                </c:pt>
                <c:pt idx="27">
                  <c:v>14.2113399505615</c:v>
                </c:pt>
                <c:pt idx="28">
                  <c:v>14.108136047016499</c:v>
                </c:pt>
                <c:pt idx="29">
                  <c:v>14.0537049120123</c:v>
                </c:pt>
                <c:pt idx="30">
                  <c:v>13.6546702818437</c:v>
                </c:pt>
                <c:pt idx="31">
                  <c:v>13.6422425183383</c:v>
                </c:pt>
                <c:pt idx="32">
                  <c:v>13.573373187672001</c:v>
                </c:pt>
                <c:pt idx="33">
                  <c:v>13.3190562508323</c:v>
                </c:pt>
                <c:pt idx="34">
                  <c:v>12.7706499099731</c:v>
                </c:pt>
                <c:pt idx="35">
                  <c:v>12.5552661202171</c:v>
                </c:pt>
                <c:pt idx="36">
                  <c:v>12.5456932241266</c:v>
                </c:pt>
                <c:pt idx="37">
                  <c:v>12.2731742858887</c:v>
                </c:pt>
                <c:pt idx="38">
                  <c:v>12.2689140926708</c:v>
                </c:pt>
                <c:pt idx="39">
                  <c:v>12.2358490770513</c:v>
                </c:pt>
                <c:pt idx="40">
                  <c:v>12.052159916270901</c:v>
                </c:pt>
                <c:pt idx="41">
                  <c:v>11.8949501731179</c:v>
                </c:pt>
                <c:pt idx="42">
                  <c:v>11.891530427065801</c:v>
                </c:pt>
                <c:pt idx="43">
                  <c:v>11.8089152249423</c:v>
                </c:pt>
                <c:pt idx="44">
                  <c:v>11.645383704792399</c:v>
                </c:pt>
                <c:pt idx="45">
                  <c:v>11.5676609819586</c:v>
                </c:pt>
                <c:pt idx="46">
                  <c:v>11.556927724318101</c:v>
                </c:pt>
                <c:pt idx="47">
                  <c:v>11.5488704334606</c:v>
                </c:pt>
                <c:pt idx="48">
                  <c:v>11.476673212918399</c:v>
                </c:pt>
                <c:pt idx="49">
                  <c:v>11.3917247598821</c:v>
                </c:pt>
                <c:pt idx="50">
                  <c:v>11.317016168074201</c:v>
                </c:pt>
                <c:pt idx="51">
                  <c:v>11.309039159254599</c:v>
                </c:pt>
                <c:pt idx="52">
                  <c:v>11.309039159254599</c:v>
                </c:pt>
                <c:pt idx="53">
                  <c:v>11.2671603289517</c:v>
                </c:pt>
                <c:pt idx="54">
                  <c:v>11.087542620572201</c:v>
                </c:pt>
                <c:pt idx="55">
                  <c:v>11.005557233636999</c:v>
                </c:pt>
                <c:pt idx="56">
                  <c:v>10.9827173406428</c:v>
                </c:pt>
                <c:pt idx="57">
                  <c:v>10.9549263173884</c:v>
                </c:pt>
                <c:pt idx="58">
                  <c:v>10.950680992820001</c:v>
                </c:pt>
                <c:pt idx="59">
                  <c:v>10.8967683532021</c:v>
                </c:pt>
                <c:pt idx="60">
                  <c:v>10.801916599273699</c:v>
                </c:pt>
                <c:pt idx="61">
                  <c:v>10.7784082672813</c:v>
                </c:pt>
                <c:pt idx="62">
                  <c:v>10.7159437699751</c:v>
                </c:pt>
                <c:pt idx="63">
                  <c:v>10.679122101176899</c:v>
                </c:pt>
                <c:pt idx="64">
                  <c:v>10.645488652316001</c:v>
                </c:pt>
                <c:pt idx="65">
                  <c:v>10.628059213811699</c:v>
                </c:pt>
                <c:pt idx="66">
                  <c:v>10.6275257630782</c:v>
                </c:pt>
                <c:pt idx="67">
                  <c:v>10.529964013533201</c:v>
                </c:pt>
                <c:pt idx="68">
                  <c:v>10.487384796142599</c:v>
                </c:pt>
                <c:pt idx="69">
                  <c:v>10.4088592095809</c:v>
                </c:pt>
                <c:pt idx="70">
                  <c:v>10.384330706162901</c:v>
                </c:pt>
                <c:pt idx="71">
                  <c:v>10.291247194463599</c:v>
                </c:pt>
                <c:pt idx="72">
                  <c:v>10.280309547077501</c:v>
                </c:pt>
                <c:pt idx="73">
                  <c:v>10.256466995586001</c:v>
                </c:pt>
                <c:pt idx="74">
                  <c:v>10.189606146379001</c:v>
                </c:pt>
                <c:pt idx="75">
                  <c:v>9.9693830663507601</c:v>
                </c:pt>
                <c:pt idx="76">
                  <c:v>9.8922148617831205</c:v>
                </c:pt>
                <c:pt idx="77">
                  <c:v>9.4851915186101703</c:v>
                </c:pt>
                <c:pt idx="78">
                  <c:v>9.4751989191228692</c:v>
                </c:pt>
                <c:pt idx="79">
                  <c:v>9.3400890176946501</c:v>
                </c:pt>
                <c:pt idx="80">
                  <c:v>9.3067624352195004</c:v>
                </c:pt>
                <c:pt idx="81">
                  <c:v>9.0947925827719907</c:v>
                </c:pt>
                <c:pt idx="82">
                  <c:v>8.8904117237437905</c:v>
                </c:pt>
                <c:pt idx="83">
                  <c:v>8.8175764950839</c:v>
                </c:pt>
                <c:pt idx="84">
                  <c:v>8.8025152466513905</c:v>
                </c:pt>
                <c:pt idx="85">
                  <c:v>8.7654670368541403</c:v>
                </c:pt>
                <c:pt idx="86">
                  <c:v>8.6860869581049105</c:v>
                </c:pt>
                <c:pt idx="87">
                  <c:v>8.5447854995727504</c:v>
                </c:pt>
                <c:pt idx="88">
                  <c:v>8.4798510074615496</c:v>
                </c:pt>
                <c:pt idx="89">
                  <c:v>8.3975030292164199</c:v>
                </c:pt>
                <c:pt idx="90">
                  <c:v>8.3670646060596798</c:v>
                </c:pt>
                <c:pt idx="91">
                  <c:v>8.3468052690679393</c:v>
                </c:pt>
                <c:pt idx="92">
                  <c:v>8.1682172255082595</c:v>
                </c:pt>
                <c:pt idx="93">
                  <c:v>8.1348351565274299</c:v>
                </c:pt>
                <c:pt idx="94">
                  <c:v>8.1023713675412292</c:v>
                </c:pt>
                <c:pt idx="95">
                  <c:v>8.06374796954068</c:v>
                </c:pt>
                <c:pt idx="96">
                  <c:v>8.0308168151161894</c:v>
                </c:pt>
                <c:pt idx="97">
                  <c:v>7.9831328825517103</c:v>
                </c:pt>
                <c:pt idx="98">
                  <c:v>7.9385568011890797</c:v>
                </c:pt>
                <c:pt idx="99">
                  <c:v>7.9086279869079599</c:v>
                </c:pt>
                <c:pt idx="100">
                  <c:v>7.8345790342851096</c:v>
                </c:pt>
                <c:pt idx="101">
                  <c:v>7.7988987402482497</c:v>
                </c:pt>
                <c:pt idx="102">
                  <c:v>7.7988987402482497</c:v>
                </c:pt>
                <c:pt idx="103">
                  <c:v>7.7988987402482497</c:v>
                </c:pt>
                <c:pt idx="104">
                  <c:v>7.7849457480690702</c:v>
                </c:pt>
                <c:pt idx="105">
                  <c:v>7.7490232207558396</c:v>
                </c:pt>
                <c:pt idx="106">
                  <c:v>7.7275379354303499</c:v>
                </c:pt>
                <c:pt idx="107">
                  <c:v>7.7223111932927901</c:v>
                </c:pt>
                <c:pt idx="108">
                  <c:v>7.6627400138161397</c:v>
                </c:pt>
                <c:pt idx="109">
                  <c:v>7.6273015195673199</c:v>
                </c:pt>
                <c:pt idx="110">
                  <c:v>7.6049636494029604</c:v>
                </c:pt>
                <c:pt idx="111">
                  <c:v>7.53612563826821</c:v>
                </c:pt>
                <c:pt idx="112">
                  <c:v>7.4675637158480601</c:v>
                </c:pt>
                <c:pt idx="113">
                  <c:v>7.3278401764956396</c:v>
                </c:pt>
                <c:pt idx="114">
                  <c:v>7.1851975917816198</c:v>
                </c:pt>
                <c:pt idx="115">
                  <c:v>7.1705662553960599</c:v>
                </c:pt>
                <c:pt idx="116">
                  <c:v>7.0839314244010199</c:v>
                </c:pt>
                <c:pt idx="117">
                  <c:v>6.7701180197975903</c:v>
                </c:pt>
                <c:pt idx="118">
                  <c:v>6.6461903181943001</c:v>
                </c:pt>
                <c:pt idx="119">
                  <c:v>6.5030172087929499</c:v>
                </c:pt>
                <c:pt idx="120">
                  <c:v>6.4529312307184403</c:v>
                </c:pt>
                <c:pt idx="121">
                  <c:v>6.4442648454145903</c:v>
                </c:pt>
                <c:pt idx="122">
                  <c:v>6.1059942678971701</c:v>
                </c:pt>
                <c:pt idx="123">
                  <c:v>6.10148490558971</c:v>
                </c:pt>
                <c:pt idx="124">
                  <c:v>6.0354615991765801</c:v>
                </c:pt>
                <c:pt idx="125">
                  <c:v>6.0020247155969804</c:v>
                </c:pt>
                <c:pt idx="126">
                  <c:v>5.9813604138114203</c:v>
                </c:pt>
                <c:pt idx="127">
                  <c:v>5.95351871577176</c:v>
                </c:pt>
                <c:pt idx="128">
                  <c:v>5.9286435083909499</c:v>
                </c:pt>
                <c:pt idx="129">
                  <c:v>5.89177151159807</c:v>
                </c:pt>
                <c:pt idx="130">
                  <c:v>5.8414258956909197</c:v>
                </c:pt>
                <c:pt idx="131">
                  <c:v>5.8215489821000501</c:v>
                </c:pt>
                <c:pt idx="132">
                  <c:v>5.7646167928522303</c:v>
                </c:pt>
                <c:pt idx="133">
                  <c:v>5.7336728789589602</c:v>
                </c:pt>
                <c:pt idx="134">
                  <c:v>5.4931757666847902</c:v>
                </c:pt>
                <c:pt idx="135">
                  <c:v>5.4846437844363098</c:v>
                </c:pt>
                <c:pt idx="136">
                  <c:v>5.3367281393571302</c:v>
                </c:pt>
                <c:pt idx="137">
                  <c:v>5.3058298501101397</c:v>
                </c:pt>
                <c:pt idx="138">
                  <c:v>5.2566426233811798</c:v>
                </c:pt>
                <c:pt idx="139">
                  <c:v>5.1635678898204498</c:v>
                </c:pt>
                <c:pt idx="140">
                  <c:v>5.1489726413380001</c:v>
                </c:pt>
                <c:pt idx="141">
                  <c:v>5.0315100821581797</c:v>
                </c:pt>
                <c:pt idx="142">
                  <c:v>5.0227596109563697</c:v>
                </c:pt>
                <c:pt idx="143">
                  <c:v>5.0089170499281401</c:v>
                </c:pt>
                <c:pt idx="144">
                  <c:v>5.0027323744513801</c:v>
                </c:pt>
                <c:pt idx="145">
                  <c:v>4.9572833234613602</c:v>
                </c:pt>
                <c:pt idx="146">
                  <c:v>4.85117058320479</c:v>
                </c:pt>
                <c:pt idx="147">
                  <c:v>4.7907735434445504</c:v>
                </c:pt>
                <c:pt idx="148">
                  <c:v>4.7877927259965398</c:v>
                </c:pt>
                <c:pt idx="149">
                  <c:v>4.7616947130723402</c:v>
                </c:pt>
                <c:pt idx="150">
                  <c:v>4.7018301486969003</c:v>
                </c:pt>
                <c:pt idx="151">
                  <c:v>4.7013343680988697</c:v>
                </c:pt>
                <c:pt idx="152">
                  <c:v>4.66313871470365</c:v>
                </c:pt>
                <c:pt idx="153">
                  <c:v>4.5669923045418503</c:v>
                </c:pt>
                <c:pt idx="154">
                  <c:v>4.4797823212363497</c:v>
                </c:pt>
                <c:pt idx="155">
                  <c:v>4.41878706758673</c:v>
                </c:pt>
                <c:pt idx="156">
                  <c:v>4.3834761489521403</c:v>
                </c:pt>
                <c:pt idx="157">
                  <c:v>4.3717100403525597</c:v>
                </c:pt>
                <c:pt idx="158">
                  <c:v>4.3069234111092296</c:v>
                </c:pt>
                <c:pt idx="159">
                  <c:v>4.2357281771573199</c:v>
                </c:pt>
                <c:pt idx="160">
                  <c:v>4.2134418487548801</c:v>
                </c:pt>
                <c:pt idx="161">
                  <c:v>4.1509436910802702</c:v>
                </c:pt>
                <c:pt idx="162">
                  <c:v>4.0978256355632396</c:v>
                </c:pt>
                <c:pt idx="163">
                  <c:v>4.08032471483404</c:v>
                </c:pt>
                <c:pt idx="164">
                  <c:v>4.0551283142783401</c:v>
                </c:pt>
                <c:pt idx="165">
                  <c:v>4.0507235743782699</c:v>
                </c:pt>
                <c:pt idx="166">
                  <c:v>3.97985801913521</c:v>
                </c:pt>
                <c:pt idx="167">
                  <c:v>3.86862893538042</c:v>
                </c:pt>
                <c:pt idx="168">
                  <c:v>3.7784018950028901</c:v>
                </c:pt>
                <c:pt idx="169">
                  <c:v>3.7774152213876899</c:v>
                </c:pt>
                <c:pt idx="170">
                  <c:v>3.6164008920842901</c:v>
                </c:pt>
                <c:pt idx="171">
                  <c:v>3.49129744009538</c:v>
                </c:pt>
                <c:pt idx="172">
                  <c:v>3.3416092070666199</c:v>
                </c:pt>
                <c:pt idx="173">
                  <c:v>3.2790215882388001</c:v>
                </c:pt>
                <c:pt idx="174">
                  <c:v>3.0873452316630998</c:v>
                </c:pt>
                <c:pt idx="175">
                  <c:v>3.0702027949419901</c:v>
                </c:pt>
                <c:pt idx="176">
                  <c:v>2.98006246306679</c:v>
                </c:pt>
                <c:pt idx="177">
                  <c:v>2.96367153254422</c:v>
                </c:pt>
                <c:pt idx="178">
                  <c:v>2.89506450566379</c:v>
                </c:pt>
                <c:pt idx="179">
                  <c:v>2.8332682089372101</c:v>
                </c:pt>
                <c:pt idx="180">
                  <c:v>2.7265744426033698</c:v>
                </c:pt>
                <c:pt idx="181">
                  <c:v>2.6410791332071502</c:v>
                </c:pt>
                <c:pt idx="182">
                  <c:v>2.59958319230513</c:v>
                </c:pt>
                <c:pt idx="183">
                  <c:v>2.4657255844636401</c:v>
                </c:pt>
                <c:pt idx="184">
                  <c:v>2.3747338977727002</c:v>
                </c:pt>
                <c:pt idx="185">
                  <c:v>2.0626171393827999</c:v>
                </c:pt>
                <c:pt idx="186">
                  <c:v>2.0133987231688102</c:v>
                </c:pt>
                <c:pt idx="187">
                  <c:v>0.78639728372747297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B9-4002-AB5F-DF434EAE4AD5}"/>
            </c:ext>
          </c:extLst>
        </c:ser>
        <c:ser>
          <c:idx val="1"/>
          <c:order val="1"/>
          <c:tx>
            <c:strRef>
              <c:f>'[World_Electricity_Analysis.xlsx]Losses&amp;Production'!$C$1</c:f>
              <c:strCache>
                <c:ptCount val="1"/>
                <c:pt idx="0">
                  <c:v>avg%_production_of_electricity_by_oil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'[World_Electricity_Analysis.xlsx]Losses&amp;Production'!$A$2:$A$267</c:f>
              <c:strCache>
                <c:ptCount val="188"/>
                <c:pt idx="0">
                  <c:v>HTI</c:v>
                </c:pt>
                <c:pt idx="1">
                  <c:v>TGO</c:v>
                </c:pt>
                <c:pt idx="2">
                  <c:v>COG</c:v>
                </c:pt>
                <c:pt idx="3">
                  <c:v>NER</c:v>
                </c:pt>
                <c:pt idx="4">
                  <c:v>LBY</c:v>
                </c:pt>
                <c:pt idx="5">
                  <c:v>IRQ</c:v>
                </c:pt>
                <c:pt idx="6">
                  <c:v>ALB</c:v>
                </c:pt>
                <c:pt idx="7">
                  <c:v>BWA</c:v>
                </c:pt>
                <c:pt idx="8">
                  <c:v>NPL</c:v>
                </c:pt>
                <c:pt idx="9">
                  <c:v>KGZ</c:v>
                </c:pt>
                <c:pt idx="10">
                  <c:v>MMR</c:v>
                </c:pt>
                <c:pt idx="11">
                  <c:v>MDA</c:v>
                </c:pt>
                <c:pt idx="12">
                  <c:v>YEM</c:v>
                </c:pt>
                <c:pt idx="13">
                  <c:v>VEN</c:v>
                </c:pt>
                <c:pt idx="14">
                  <c:v>HND</c:v>
                </c:pt>
                <c:pt idx="15">
                  <c:v>SEN</c:v>
                </c:pt>
                <c:pt idx="16">
                  <c:v>NIC</c:v>
                </c:pt>
                <c:pt idx="17">
                  <c:v>FCS</c:v>
                </c:pt>
                <c:pt idx="18">
                  <c:v>IND</c:v>
                </c:pt>
                <c:pt idx="19">
                  <c:v>GHA</c:v>
                </c:pt>
                <c:pt idx="20">
                  <c:v>SDN</c:v>
                </c:pt>
                <c:pt idx="21">
                  <c:v>SAS</c:v>
                </c:pt>
                <c:pt idx="22">
                  <c:v>TSA</c:v>
                </c:pt>
                <c:pt idx="23">
                  <c:v>NGA</c:v>
                </c:pt>
                <c:pt idx="24">
                  <c:v>AFW</c:v>
                </c:pt>
                <c:pt idx="25">
                  <c:v>NAM</c:v>
                </c:pt>
                <c:pt idx="26">
                  <c:v>PAK</c:v>
                </c:pt>
                <c:pt idx="27">
                  <c:v>PRE</c:v>
                </c:pt>
                <c:pt idx="28">
                  <c:v>SYR</c:v>
                </c:pt>
                <c:pt idx="29">
                  <c:v>ECU</c:v>
                </c:pt>
                <c:pt idx="30">
                  <c:v>MKD</c:v>
                </c:pt>
                <c:pt idx="31">
                  <c:v>TZA</c:v>
                </c:pt>
                <c:pt idx="32">
                  <c:v>GAB</c:v>
                </c:pt>
                <c:pt idx="33">
                  <c:v>XKX</c:v>
                </c:pt>
                <c:pt idx="34">
                  <c:v>CIV</c:v>
                </c:pt>
                <c:pt idx="35">
                  <c:v>IDX</c:v>
                </c:pt>
                <c:pt idx="36">
                  <c:v>KEN</c:v>
                </c:pt>
                <c:pt idx="37">
                  <c:v>BEN</c:v>
                </c:pt>
                <c:pt idx="38">
                  <c:v>IDA</c:v>
                </c:pt>
                <c:pt idx="39">
                  <c:v>LMC</c:v>
                </c:pt>
                <c:pt idx="40">
                  <c:v>ZWE</c:v>
                </c:pt>
                <c:pt idx="41">
                  <c:v>OMN</c:v>
                </c:pt>
                <c:pt idx="42">
                  <c:v>IDB</c:v>
                </c:pt>
                <c:pt idx="43">
                  <c:v>DZA</c:v>
                </c:pt>
                <c:pt idx="44">
                  <c:v>AZE</c:v>
                </c:pt>
                <c:pt idx="45">
                  <c:v>LIC</c:v>
                </c:pt>
                <c:pt idx="46">
                  <c:v>COL</c:v>
                </c:pt>
                <c:pt idx="47">
                  <c:v>HPC</c:v>
                </c:pt>
                <c:pt idx="48">
                  <c:v>KHM</c:v>
                </c:pt>
                <c:pt idx="49">
                  <c:v>BRA</c:v>
                </c:pt>
                <c:pt idx="50">
                  <c:v>JAM</c:v>
                </c:pt>
                <c:pt idx="51">
                  <c:v>MNA</c:v>
                </c:pt>
                <c:pt idx="52">
                  <c:v>TMN</c:v>
                </c:pt>
                <c:pt idx="53">
                  <c:v>ARM</c:v>
                </c:pt>
                <c:pt idx="54">
                  <c:v>PAN</c:v>
                </c:pt>
                <c:pt idx="55">
                  <c:v>MNE</c:v>
                </c:pt>
                <c:pt idx="56">
                  <c:v>IRN</c:v>
                </c:pt>
                <c:pt idx="57">
                  <c:v>LVA</c:v>
                </c:pt>
                <c:pt idx="58">
                  <c:v>EAR</c:v>
                </c:pt>
                <c:pt idx="59">
                  <c:v>HRV</c:v>
                </c:pt>
                <c:pt idx="60">
                  <c:v>URY</c:v>
                </c:pt>
                <c:pt idx="61">
                  <c:v>PRK</c:v>
                </c:pt>
                <c:pt idx="62">
                  <c:v>SRB</c:v>
                </c:pt>
                <c:pt idx="63">
                  <c:v>CUB</c:v>
                </c:pt>
                <c:pt idx="64">
                  <c:v>TUR</c:v>
                </c:pt>
                <c:pt idx="65">
                  <c:v>LCN</c:v>
                </c:pt>
                <c:pt idx="66">
                  <c:v>TLA</c:v>
                </c:pt>
                <c:pt idx="67">
                  <c:v>GTM</c:v>
                </c:pt>
                <c:pt idx="68">
                  <c:v>TJK</c:v>
                </c:pt>
                <c:pt idx="69">
                  <c:v>LDC</c:v>
                </c:pt>
                <c:pt idx="70">
                  <c:v>LKA</c:v>
                </c:pt>
                <c:pt idx="71">
                  <c:v>ERI</c:v>
                </c:pt>
                <c:pt idx="72">
                  <c:v>LAC</c:v>
                </c:pt>
                <c:pt idx="73">
                  <c:v>CMR</c:v>
                </c:pt>
                <c:pt idx="74">
                  <c:v>ARG</c:v>
                </c:pt>
                <c:pt idx="75">
                  <c:v>MEX</c:v>
                </c:pt>
                <c:pt idx="76">
                  <c:v>MNG</c:v>
                </c:pt>
                <c:pt idx="77">
                  <c:v>AGO</c:v>
                </c:pt>
                <c:pt idx="78">
                  <c:v>BIH</c:v>
                </c:pt>
                <c:pt idx="79">
                  <c:v>UKR</c:v>
                </c:pt>
                <c:pt idx="80">
                  <c:v>MOZ</c:v>
                </c:pt>
                <c:pt idx="81">
                  <c:v>TKM</c:v>
                </c:pt>
                <c:pt idx="82">
                  <c:v>ETH</c:v>
                </c:pt>
                <c:pt idx="83">
                  <c:v>TUN</c:v>
                </c:pt>
                <c:pt idx="84">
                  <c:v>HKG</c:v>
                </c:pt>
                <c:pt idx="85">
                  <c:v>GEO</c:v>
                </c:pt>
                <c:pt idx="86">
                  <c:v>JOR</c:v>
                </c:pt>
                <c:pt idx="87">
                  <c:v>MEA</c:v>
                </c:pt>
                <c:pt idx="88">
                  <c:v>LTU</c:v>
                </c:pt>
                <c:pt idx="89">
                  <c:v>ARB</c:v>
                </c:pt>
                <c:pt idx="90">
                  <c:v>LBN</c:v>
                </c:pt>
                <c:pt idx="91">
                  <c:v>ECA</c:v>
                </c:pt>
                <c:pt idx="92">
                  <c:v>PHL</c:v>
                </c:pt>
                <c:pt idx="93">
                  <c:v>TEC</c:v>
                </c:pt>
                <c:pt idx="94">
                  <c:v>SLV</c:v>
                </c:pt>
                <c:pt idx="95">
                  <c:v>KWT</c:v>
                </c:pt>
                <c:pt idx="96">
                  <c:v>IBT</c:v>
                </c:pt>
                <c:pt idx="97">
                  <c:v>LMY</c:v>
                </c:pt>
                <c:pt idx="98">
                  <c:v>MIC</c:v>
                </c:pt>
                <c:pt idx="99">
                  <c:v>BLR</c:v>
                </c:pt>
                <c:pt idx="100">
                  <c:v>IBD</c:v>
                </c:pt>
                <c:pt idx="101">
                  <c:v>SSF</c:v>
                </c:pt>
                <c:pt idx="102">
                  <c:v>SSA</c:v>
                </c:pt>
                <c:pt idx="103">
                  <c:v>TSS</c:v>
                </c:pt>
                <c:pt idx="104">
                  <c:v>DOM</c:v>
                </c:pt>
                <c:pt idx="105">
                  <c:v>HUN</c:v>
                </c:pt>
                <c:pt idx="106">
                  <c:v>ROU</c:v>
                </c:pt>
                <c:pt idx="107">
                  <c:v>BGR</c:v>
                </c:pt>
                <c:pt idx="108">
                  <c:v>VNM</c:v>
                </c:pt>
                <c:pt idx="109">
                  <c:v>IDN</c:v>
                </c:pt>
                <c:pt idx="110">
                  <c:v>EGY</c:v>
                </c:pt>
                <c:pt idx="111">
                  <c:v>MLT</c:v>
                </c:pt>
                <c:pt idx="112">
                  <c:v>RUS</c:v>
                </c:pt>
                <c:pt idx="113">
                  <c:v>BGD</c:v>
                </c:pt>
                <c:pt idx="114">
                  <c:v>EST</c:v>
                </c:pt>
                <c:pt idx="115">
                  <c:v>BOL</c:v>
                </c:pt>
                <c:pt idx="116">
                  <c:v>ZMB</c:v>
                </c:pt>
                <c:pt idx="117">
                  <c:v>AFE</c:v>
                </c:pt>
                <c:pt idx="118">
                  <c:v>CRI</c:v>
                </c:pt>
                <c:pt idx="119">
                  <c:v>UMC</c:v>
                </c:pt>
                <c:pt idx="120">
                  <c:v>KAZ</c:v>
                </c:pt>
                <c:pt idx="121">
                  <c:v>PER</c:v>
                </c:pt>
                <c:pt idx="122">
                  <c:v>SUR</c:v>
                </c:pt>
                <c:pt idx="123">
                  <c:v>MAR</c:v>
                </c:pt>
                <c:pt idx="124">
                  <c:v>UZB</c:v>
                </c:pt>
                <c:pt idx="125">
                  <c:v>LTE</c:v>
                </c:pt>
                <c:pt idx="126">
                  <c:v>CEB</c:v>
                </c:pt>
                <c:pt idx="127">
                  <c:v>CSS</c:v>
                </c:pt>
                <c:pt idx="128">
                  <c:v>ESP</c:v>
                </c:pt>
                <c:pt idx="129">
                  <c:v>PRT</c:v>
                </c:pt>
                <c:pt idx="130">
                  <c:v>ZAF</c:v>
                </c:pt>
                <c:pt idx="131">
                  <c:v>WLD</c:v>
                </c:pt>
                <c:pt idx="132">
                  <c:v>ECS</c:v>
                </c:pt>
                <c:pt idx="133">
                  <c:v>POL</c:v>
                </c:pt>
                <c:pt idx="134">
                  <c:v>MUS</c:v>
                </c:pt>
                <c:pt idx="135">
                  <c:v>CAN</c:v>
                </c:pt>
                <c:pt idx="136">
                  <c:v>IRL</c:v>
                </c:pt>
                <c:pt idx="137">
                  <c:v>SAU</c:v>
                </c:pt>
                <c:pt idx="138">
                  <c:v>GBR</c:v>
                </c:pt>
                <c:pt idx="139">
                  <c:v>CHL</c:v>
                </c:pt>
                <c:pt idx="140">
                  <c:v>SST</c:v>
                </c:pt>
                <c:pt idx="141">
                  <c:v>COD</c:v>
                </c:pt>
                <c:pt idx="142">
                  <c:v>OSS</c:v>
                </c:pt>
                <c:pt idx="143">
                  <c:v>NOR</c:v>
                </c:pt>
                <c:pt idx="144">
                  <c:v>GRC</c:v>
                </c:pt>
                <c:pt idx="145">
                  <c:v>MYS</c:v>
                </c:pt>
                <c:pt idx="146">
                  <c:v>SWE</c:v>
                </c:pt>
                <c:pt idx="147">
                  <c:v>THA</c:v>
                </c:pt>
                <c:pt idx="148">
                  <c:v>NZL</c:v>
                </c:pt>
                <c:pt idx="149">
                  <c:v>ITA</c:v>
                </c:pt>
                <c:pt idx="150">
                  <c:v>ARE</c:v>
                </c:pt>
                <c:pt idx="151">
                  <c:v>EAP</c:v>
                </c:pt>
                <c:pt idx="152">
                  <c:v>TEA</c:v>
                </c:pt>
                <c:pt idx="153">
                  <c:v>QAT</c:v>
                </c:pt>
                <c:pt idx="154">
                  <c:v>CHE</c:v>
                </c:pt>
                <c:pt idx="155">
                  <c:v>EUU</c:v>
                </c:pt>
                <c:pt idx="156">
                  <c:v>AUS</c:v>
                </c:pt>
                <c:pt idx="157">
                  <c:v>OED</c:v>
                </c:pt>
                <c:pt idx="158">
                  <c:v>CHN</c:v>
                </c:pt>
                <c:pt idx="159">
                  <c:v>NAC</c:v>
                </c:pt>
                <c:pt idx="160">
                  <c:v>PST</c:v>
                </c:pt>
                <c:pt idx="161">
                  <c:v>HIC</c:v>
                </c:pt>
                <c:pt idx="162">
                  <c:v>EMU</c:v>
                </c:pt>
                <c:pt idx="163">
                  <c:v>EAS</c:v>
                </c:pt>
                <c:pt idx="164">
                  <c:v>FRA</c:v>
                </c:pt>
                <c:pt idx="165">
                  <c:v>USA</c:v>
                </c:pt>
                <c:pt idx="166">
                  <c:v>BRN</c:v>
                </c:pt>
                <c:pt idx="167">
                  <c:v>CZE</c:v>
                </c:pt>
                <c:pt idx="168">
                  <c:v>SVN</c:v>
                </c:pt>
                <c:pt idx="169">
                  <c:v>DNK</c:v>
                </c:pt>
                <c:pt idx="170">
                  <c:v>AUT</c:v>
                </c:pt>
                <c:pt idx="171">
                  <c:v>NLD</c:v>
                </c:pt>
                <c:pt idx="172">
                  <c:v>PRY</c:v>
                </c:pt>
                <c:pt idx="173">
                  <c:v>BEL</c:v>
                </c:pt>
                <c:pt idx="174">
                  <c:v>DEU</c:v>
                </c:pt>
                <c:pt idx="175">
                  <c:v>BHR</c:v>
                </c:pt>
                <c:pt idx="176">
                  <c:v>TTO</c:v>
                </c:pt>
                <c:pt idx="177">
                  <c:v>JPN</c:v>
                </c:pt>
                <c:pt idx="178">
                  <c:v>CYP</c:v>
                </c:pt>
                <c:pt idx="179">
                  <c:v>LUX</c:v>
                </c:pt>
                <c:pt idx="180">
                  <c:v>SVK</c:v>
                </c:pt>
                <c:pt idx="181">
                  <c:v>FIN</c:v>
                </c:pt>
                <c:pt idx="182">
                  <c:v>ISL</c:v>
                </c:pt>
                <c:pt idx="183">
                  <c:v>KOR</c:v>
                </c:pt>
                <c:pt idx="184">
                  <c:v>SGP</c:v>
                </c:pt>
                <c:pt idx="185">
                  <c:v>GIB</c:v>
                </c:pt>
                <c:pt idx="186">
                  <c:v>ISR</c:v>
                </c:pt>
                <c:pt idx="187">
                  <c:v>SSD</c:v>
                </c:pt>
              </c:strCache>
            </c:strRef>
          </c:xVal>
          <c:yVal>
            <c:numRef>
              <c:f>'[World_Electricity_Analysis.xlsx]Losses&amp;Production'!$C$2:$C$267</c:f>
              <c:numCache>
                <c:formatCode>General</c:formatCode>
                <c:ptCount val="266"/>
                <c:pt idx="0">
                  <c:v>48.667218121615299</c:v>
                </c:pt>
                <c:pt idx="1">
                  <c:v>26.166645180095301</c:v>
                </c:pt>
                <c:pt idx="2">
                  <c:v>0.31053032522851798</c:v>
                </c:pt>
                <c:pt idx="3">
                  <c:v>22.9627799987793</c:v>
                </c:pt>
                <c:pt idx="4">
                  <c:v>44.106081529097096</c:v>
                </c:pt>
                <c:pt idx="5">
                  <c:v>33.048655943437097</c:v>
                </c:pt>
                <c:pt idx="6">
                  <c:v>1.1889434700239101</c:v>
                </c:pt>
                <c:pt idx="7">
                  <c:v>3.6152786829254802</c:v>
                </c:pt>
                <c:pt idx="8">
                  <c:v>0.30437696259468799</c:v>
                </c:pt>
                <c:pt idx="9">
                  <c:v>0.59845203974030203</c:v>
                </c:pt>
                <c:pt idx="10">
                  <c:v>1.44381987506693</c:v>
                </c:pt>
                <c:pt idx="11">
                  <c:v>0.24056752026081099</c:v>
                </c:pt>
                <c:pt idx="12">
                  <c:v>64.093537070534495</c:v>
                </c:pt>
                <c:pt idx="13">
                  <c:v>9.97390044819225</c:v>
                </c:pt>
                <c:pt idx="14">
                  <c:v>41.251621246337898</c:v>
                </c:pt>
                <c:pt idx="15">
                  <c:v>60.6931811246005</c:v>
                </c:pt>
                <c:pt idx="16">
                  <c:v>47.696135781028097</c:v>
                </c:pt>
                <c:pt idx="17">
                  <c:v>17.970934607765901</c:v>
                </c:pt>
                <c:pt idx="18">
                  <c:v>2.2995163473216</c:v>
                </c:pt>
                <c:pt idx="19">
                  <c:v>0</c:v>
                </c:pt>
                <c:pt idx="20">
                  <c:v>34.850181406194501</c:v>
                </c:pt>
                <c:pt idx="21">
                  <c:v>4.6044683239676703</c:v>
                </c:pt>
                <c:pt idx="22">
                  <c:v>4.6044683239676703</c:v>
                </c:pt>
                <c:pt idx="23">
                  <c:v>0</c:v>
                </c:pt>
                <c:pt idx="24">
                  <c:v>4.7610940499739201</c:v>
                </c:pt>
                <c:pt idx="25">
                  <c:v>0.35916993885554999</c:v>
                </c:pt>
                <c:pt idx="26">
                  <c:v>23.281446500257999</c:v>
                </c:pt>
                <c:pt idx="27">
                  <c:v>14.010822686282101</c:v>
                </c:pt>
                <c:pt idx="28">
                  <c:v>31.7166559912942</c:v>
                </c:pt>
                <c:pt idx="29">
                  <c:v>25.115043206648402</c:v>
                </c:pt>
                <c:pt idx="30">
                  <c:v>1.87193291498856</c:v>
                </c:pt>
                <c:pt idx="31">
                  <c:v>8.4466989517889193</c:v>
                </c:pt>
                <c:pt idx="32">
                  <c:v>12.871884389357101</c:v>
                </c:pt>
                <c:pt idx="33">
                  <c:v>0.35905899378386402</c:v>
                </c:pt>
                <c:pt idx="34">
                  <c:v>1.10082713582299</c:v>
                </c:pt>
                <c:pt idx="35">
                  <c:v>11.0399608178572</c:v>
                </c:pt>
                <c:pt idx="36">
                  <c:v>21.308053753592802</c:v>
                </c:pt>
                <c:pt idx="37">
                  <c:v>71.557615106756003</c:v>
                </c:pt>
                <c:pt idx="38">
                  <c:v>11.922502084211899</c:v>
                </c:pt>
                <c:pt idx="39">
                  <c:v>7.0823519663377201</c:v>
                </c:pt>
                <c:pt idx="40">
                  <c:v>0.28516306253996798</c:v>
                </c:pt>
                <c:pt idx="41">
                  <c:v>5.1915966163981997</c:v>
                </c:pt>
                <c:pt idx="42">
                  <c:v>12.8451442718506</c:v>
                </c:pt>
                <c:pt idx="43">
                  <c:v>1.47333039749752</c:v>
                </c:pt>
                <c:pt idx="44">
                  <c:v>13.217605104839301</c:v>
                </c:pt>
                <c:pt idx="45">
                  <c:v>0</c:v>
                </c:pt>
                <c:pt idx="46">
                  <c:v>0.26727513833479399</c:v>
                </c:pt>
                <c:pt idx="47">
                  <c:v>8.3179709694602302</c:v>
                </c:pt>
                <c:pt idx="48">
                  <c:v>56.580853787335499</c:v>
                </c:pt>
                <c:pt idx="49">
                  <c:v>2.7292012192986199</c:v>
                </c:pt>
                <c:pt idx="50">
                  <c:v>68.1952653364702</c:v>
                </c:pt>
                <c:pt idx="51">
                  <c:v>19.1363665840843</c:v>
                </c:pt>
                <c:pt idx="52">
                  <c:v>19.3446775783192</c:v>
                </c:pt>
                <c:pt idx="53">
                  <c:v>0</c:v>
                </c:pt>
                <c:pt idx="54">
                  <c:v>27.752165447581898</c:v>
                </c:pt>
                <c:pt idx="55">
                  <c:v>0</c:v>
                </c:pt>
                <c:pt idx="56">
                  <c:v>15.006874127821501</c:v>
                </c:pt>
                <c:pt idx="57">
                  <c:v>0.56589501003988796</c:v>
                </c:pt>
                <c:pt idx="58">
                  <c:v>9.1968767859719005</c:v>
                </c:pt>
                <c:pt idx="59">
                  <c:v>8.4032244275916703</c:v>
                </c:pt>
                <c:pt idx="60">
                  <c:v>12.404809412631099</c:v>
                </c:pt>
                <c:pt idx="61">
                  <c:v>2.7601727355610199</c:v>
                </c:pt>
                <c:pt idx="62">
                  <c:v>0.42627203091978999</c:v>
                </c:pt>
                <c:pt idx="63">
                  <c:v>30.969499588012699</c:v>
                </c:pt>
                <c:pt idx="64">
                  <c:v>2.5400435016913798</c:v>
                </c:pt>
                <c:pt idx="65">
                  <c:v>8.9034014615145605</c:v>
                </c:pt>
                <c:pt idx="66">
                  <c:v>8.7578536813909391</c:v>
                </c:pt>
                <c:pt idx="67">
                  <c:v>21.6988042918119</c:v>
                </c:pt>
                <c:pt idx="68">
                  <c:v>0</c:v>
                </c:pt>
                <c:pt idx="69">
                  <c:v>9.3626152818853203</c:v>
                </c:pt>
                <c:pt idx="70">
                  <c:v>37.307328657670503</c:v>
                </c:pt>
                <c:pt idx="71">
                  <c:v>72.340540799227597</c:v>
                </c:pt>
                <c:pt idx="72">
                  <c:v>9.0135677077553495</c:v>
                </c:pt>
                <c:pt idx="73">
                  <c:v>8.9745691581205893</c:v>
                </c:pt>
                <c:pt idx="74">
                  <c:v>6.5380348156799002</c:v>
                </c:pt>
                <c:pt idx="75">
                  <c:v>17.037280169400301</c:v>
                </c:pt>
                <c:pt idx="76">
                  <c:v>2.8327750509435501</c:v>
                </c:pt>
                <c:pt idx="77">
                  <c:v>23.943731481378698</c:v>
                </c:pt>
                <c:pt idx="78">
                  <c:v>0.46552396159280401</c:v>
                </c:pt>
                <c:pt idx="79">
                  <c:v>0.30470738593827601</c:v>
                </c:pt>
                <c:pt idx="80">
                  <c:v>0.12208989721892199</c:v>
                </c:pt>
                <c:pt idx="81">
                  <c:v>0</c:v>
                </c:pt>
                <c:pt idx="82">
                  <c:v>1.59360386160287</c:v>
                </c:pt>
                <c:pt idx="83">
                  <c:v>3.1411056028340401</c:v>
                </c:pt>
                <c:pt idx="84">
                  <c:v>0.39208052510565</c:v>
                </c:pt>
                <c:pt idx="85">
                  <c:v>0.36355145681988099</c:v>
                </c:pt>
                <c:pt idx="86">
                  <c:v>41.957217129794003</c:v>
                </c:pt>
                <c:pt idx="87">
                  <c:v>18.207957614551901</c:v>
                </c:pt>
                <c:pt idx="88">
                  <c:v>3.12589471990412</c:v>
                </c:pt>
                <c:pt idx="89">
                  <c:v>19.6117646477439</c:v>
                </c:pt>
                <c:pt idx="90">
                  <c:v>68.362440282648294</c:v>
                </c:pt>
                <c:pt idx="91">
                  <c:v>1.62802868268707</c:v>
                </c:pt>
                <c:pt idx="92">
                  <c:v>7.6865175203843599</c:v>
                </c:pt>
                <c:pt idx="93">
                  <c:v>1.65353894504634</c:v>
                </c:pt>
                <c:pt idx="94">
                  <c:v>30.3474681160667</c:v>
                </c:pt>
                <c:pt idx="95">
                  <c:v>49.5897029529918</c:v>
                </c:pt>
                <c:pt idx="96">
                  <c:v>4.1290062665939304</c:v>
                </c:pt>
                <c:pt idx="97">
                  <c:v>4.1318642009388302</c:v>
                </c:pt>
                <c:pt idx="98">
                  <c:v>3.9938979040492701</c:v>
                </c:pt>
                <c:pt idx="99">
                  <c:v>2.94448320432143</c:v>
                </c:pt>
                <c:pt idx="100">
                  <c:v>3.7472556829452501</c:v>
                </c:pt>
                <c:pt idx="101">
                  <c:v>2.1365861405025801</c:v>
                </c:pt>
                <c:pt idx="102">
                  <c:v>2.1382233337922498</c:v>
                </c:pt>
                <c:pt idx="103">
                  <c:v>2.1365861405025801</c:v>
                </c:pt>
                <c:pt idx="104">
                  <c:v>46.846616398204503</c:v>
                </c:pt>
                <c:pt idx="105">
                  <c:v>2.1236767646941299</c:v>
                </c:pt>
                <c:pt idx="106">
                  <c:v>2.2757822031324602</c:v>
                </c:pt>
                <c:pt idx="107">
                  <c:v>0.75681578435681096</c:v>
                </c:pt>
                <c:pt idx="108">
                  <c:v>3.4699328081174299</c:v>
                </c:pt>
                <c:pt idx="109">
                  <c:v>15.689796317707399</c:v>
                </c:pt>
                <c:pt idx="110">
                  <c:v>11.7352611368353</c:v>
                </c:pt>
                <c:pt idx="111">
                  <c:v>72.081370960582404</c:v>
                </c:pt>
                <c:pt idx="112">
                  <c:v>1.5539569014852701</c:v>
                </c:pt>
                <c:pt idx="113">
                  <c:v>5.7647675492546799</c:v>
                </c:pt>
                <c:pt idx="114">
                  <c:v>0.350609238852154</c:v>
                </c:pt>
                <c:pt idx="115">
                  <c:v>1.1589189334349199</c:v>
                </c:pt>
                <c:pt idx="116">
                  <c:v>0.429313994944096</c:v>
                </c:pt>
                <c:pt idx="117">
                  <c:v>1.7353600859642</c:v>
                </c:pt>
                <c:pt idx="118">
                  <c:v>3.7618707364255699</c:v>
                </c:pt>
                <c:pt idx="119">
                  <c:v>2.9812920527024702</c:v>
                </c:pt>
                <c:pt idx="120">
                  <c:v>1.8276658762585001</c:v>
                </c:pt>
                <c:pt idx="121">
                  <c:v>4.4665083722634797</c:v>
                </c:pt>
                <c:pt idx="122">
                  <c:v>21.933235992084899</c:v>
                </c:pt>
                <c:pt idx="123">
                  <c:v>13.9931784543124</c:v>
                </c:pt>
                <c:pt idx="124">
                  <c:v>3.2675766999071301</c:v>
                </c:pt>
                <c:pt idx="125">
                  <c:v>2.2839229269461199</c:v>
                </c:pt>
                <c:pt idx="126">
                  <c:v>1.3525234352458599</c:v>
                </c:pt>
                <c:pt idx="127">
                  <c:v>0</c:v>
                </c:pt>
                <c:pt idx="128">
                  <c:v>5.34996242956682</c:v>
                </c:pt>
                <c:pt idx="129">
                  <c:v>7.7688788067210801</c:v>
                </c:pt>
                <c:pt idx="130">
                  <c:v>4.7188937346535599E-2</c:v>
                </c:pt>
                <c:pt idx="131">
                  <c:v>3.6755172989585199</c:v>
                </c:pt>
                <c:pt idx="132">
                  <c:v>2.1847226565534399</c:v>
                </c:pt>
                <c:pt idx="133">
                  <c:v>1.1417741396210399</c:v>
                </c:pt>
                <c:pt idx="134">
                  <c:v>30.380205327814298</c:v>
                </c:pt>
                <c:pt idx="135">
                  <c:v>1.42235427553003</c:v>
                </c:pt>
                <c:pt idx="136">
                  <c:v>5.6712067858739301</c:v>
                </c:pt>
                <c:pt idx="137">
                  <c:v>20.614958069541199</c:v>
                </c:pt>
                <c:pt idx="138">
                  <c:v>0.88147874853827701</c:v>
                </c:pt>
                <c:pt idx="139">
                  <c:v>7.0239167972044498</c:v>
                </c:pt>
                <c:pt idx="140">
                  <c:v>8.8652430664409305</c:v>
                </c:pt>
                <c:pt idx="141">
                  <c:v>7.4590526521205902E-2</c:v>
                </c:pt>
                <c:pt idx="142">
                  <c:v>6.3728645498102399</c:v>
                </c:pt>
                <c:pt idx="143">
                  <c:v>1.5407410280948299E-2</c:v>
                </c:pt>
                <c:pt idx="144">
                  <c:v>9.7820372147993595</c:v>
                </c:pt>
                <c:pt idx="145">
                  <c:v>2.9000181555747999</c:v>
                </c:pt>
                <c:pt idx="146">
                  <c:v>0.69333596933971797</c:v>
                </c:pt>
                <c:pt idx="147">
                  <c:v>2.1763805110346199</c:v>
                </c:pt>
                <c:pt idx="148">
                  <c:v>2.37725542604246E-2</c:v>
                </c:pt>
                <c:pt idx="149">
                  <c:v>10.629128586162199</c:v>
                </c:pt>
                <c:pt idx="150">
                  <c:v>1.4149489782073299</c:v>
                </c:pt>
                <c:pt idx="151">
                  <c:v>1.90391448411075</c:v>
                </c:pt>
                <c:pt idx="152">
                  <c:v>1.9013432887467501</c:v>
                </c:pt>
                <c:pt idx="153">
                  <c:v>0</c:v>
                </c:pt>
                <c:pt idx="154">
                  <c:v>0.15807166577062801</c:v>
                </c:pt>
                <c:pt idx="155">
                  <c:v>2.87886652079496</c:v>
                </c:pt>
                <c:pt idx="156">
                  <c:v>1.1163775595751699</c:v>
                </c:pt>
                <c:pt idx="157">
                  <c:v>2.9330925399606902</c:v>
                </c:pt>
                <c:pt idx="158">
                  <c:v>1.0040086792273999</c:v>
                </c:pt>
                <c:pt idx="159">
                  <c:v>1.3968617889014201</c:v>
                </c:pt>
                <c:pt idx="160">
                  <c:v>2.6370985399592999</c:v>
                </c:pt>
                <c:pt idx="161">
                  <c:v>3.2974342107772801</c:v>
                </c:pt>
                <c:pt idx="162">
                  <c:v>3.2917115796696099</c:v>
                </c:pt>
                <c:pt idx="163">
                  <c:v>3.43271977793087</c:v>
                </c:pt>
                <c:pt idx="164">
                  <c:v>0.69811394675211502</c:v>
                </c:pt>
                <c:pt idx="165">
                  <c:v>1.3937498683279199</c:v>
                </c:pt>
                <c:pt idx="166">
                  <c:v>0.68278547308661697</c:v>
                </c:pt>
                <c:pt idx="167">
                  <c:v>0.20336530526930599</c:v>
                </c:pt>
                <c:pt idx="168">
                  <c:v>0.184748504141515</c:v>
                </c:pt>
                <c:pt idx="169">
                  <c:v>1.8711244030432299</c:v>
                </c:pt>
                <c:pt idx="170">
                  <c:v>1.5109631663019001</c:v>
                </c:pt>
                <c:pt idx="171">
                  <c:v>1.38939931717786</c:v>
                </c:pt>
                <c:pt idx="172">
                  <c:v>1.19005681269548E-3</c:v>
                </c:pt>
                <c:pt idx="173">
                  <c:v>0.67376813292503401</c:v>
                </c:pt>
                <c:pt idx="174">
                  <c:v>0.96251105720346597</c:v>
                </c:pt>
                <c:pt idx="175">
                  <c:v>0.16879010793160301</c:v>
                </c:pt>
                <c:pt idx="176">
                  <c:v>0.14238813265480799</c:v>
                </c:pt>
                <c:pt idx="177">
                  <c:v>7.9483083811673296</c:v>
                </c:pt>
                <c:pt idx="178">
                  <c:v>71.131053230979205</c:v>
                </c:pt>
                <c:pt idx="179">
                  <c:v>1.49202493273399E-2</c:v>
                </c:pt>
                <c:pt idx="180">
                  <c:v>1.4461624080484601</c:v>
                </c:pt>
                <c:pt idx="181">
                  <c:v>0.49254308911887101</c:v>
                </c:pt>
                <c:pt idx="182">
                  <c:v>2.48897678049451E-2</c:v>
                </c:pt>
                <c:pt idx="183">
                  <c:v>4.3624652840874401</c:v>
                </c:pt>
                <c:pt idx="184">
                  <c:v>18.989821198311699</c:v>
                </c:pt>
                <c:pt idx="185">
                  <c:v>72.727272727272705</c:v>
                </c:pt>
                <c:pt idx="186">
                  <c:v>9.1496329646218904</c:v>
                </c:pt>
                <c:pt idx="187">
                  <c:v>18.095951427112901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B9-4002-AB5F-DF434EAE4AD5}"/>
            </c:ext>
          </c:extLst>
        </c:ser>
        <c:ser>
          <c:idx val="2"/>
          <c:order val="2"/>
          <c:tx>
            <c:strRef>
              <c:f>'[World_Electricity_Analysis.xlsx]Losses&amp;Production'!$D$1</c:f>
              <c:strCache>
                <c:ptCount val="1"/>
                <c:pt idx="0">
                  <c:v>avg%_production_of_electricity_by_nuclear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'[World_Electricity_Analysis.xlsx]Losses&amp;Production'!$A$2:$A$267</c:f>
              <c:strCache>
                <c:ptCount val="188"/>
                <c:pt idx="0">
                  <c:v>HTI</c:v>
                </c:pt>
                <c:pt idx="1">
                  <c:v>TGO</c:v>
                </c:pt>
                <c:pt idx="2">
                  <c:v>COG</c:v>
                </c:pt>
                <c:pt idx="3">
                  <c:v>NER</c:v>
                </c:pt>
                <c:pt idx="4">
                  <c:v>LBY</c:v>
                </c:pt>
                <c:pt idx="5">
                  <c:v>IRQ</c:v>
                </c:pt>
                <c:pt idx="6">
                  <c:v>ALB</c:v>
                </c:pt>
                <c:pt idx="7">
                  <c:v>BWA</c:v>
                </c:pt>
                <c:pt idx="8">
                  <c:v>NPL</c:v>
                </c:pt>
                <c:pt idx="9">
                  <c:v>KGZ</c:v>
                </c:pt>
                <c:pt idx="10">
                  <c:v>MMR</c:v>
                </c:pt>
                <c:pt idx="11">
                  <c:v>MDA</c:v>
                </c:pt>
                <c:pt idx="12">
                  <c:v>YEM</c:v>
                </c:pt>
                <c:pt idx="13">
                  <c:v>VEN</c:v>
                </c:pt>
                <c:pt idx="14">
                  <c:v>HND</c:v>
                </c:pt>
                <c:pt idx="15">
                  <c:v>SEN</c:v>
                </c:pt>
                <c:pt idx="16">
                  <c:v>NIC</c:v>
                </c:pt>
                <c:pt idx="17">
                  <c:v>FCS</c:v>
                </c:pt>
                <c:pt idx="18">
                  <c:v>IND</c:v>
                </c:pt>
                <c:pt idx="19">
                  <c:v>GHA</c:v>
                </c:pt>
                <c:pt idx="20">
                  <c:v>SDN</c:v>
                </c:pt>
                <c:pt idx="21">
                  <c:v>SAS</c:v>
                </c:pt>
                <c:pt idx="22">
                  <c:v>TSA</c:v>
                </c:pt>
                <c:pt idx="23">
                  <c:v>NGA</c:v>
                </c:pt>
                <c:pt idx="24">
                  <c:v>AFW</c:v>
                </c:pt>
                <c:pt idx="25">
                  <c:v>NAM</c:v>
                </c:pt>
                <c:pt idx="26">
                  <c:v>PAK</c:v>
                </c:pt>
                <c:pt idx="27">
                  <c:v>PRE</c:v>
                </c:pt>
                <c:pt idx="28">
                  <c:v>SYR</c:v>
                </c:pt>
                <c:pt idx="29">
                  <c:v>ECU</c:v>
                </c:pt>
                <c:pt idx="30">
                  <c:v>MKD</c:v>
                </c:pt>
                <c:pt idx="31">
                  <c:v>TZA</c:v>
                </c:pt>
                <c:pt idx="32">
                  <c:v>GAB</c:v>
                </c:pt>
                <c:pt idx="33">
                  <c:v>XKX</c:v>
                </c:pt>
                <c:pt idx="34">
                  <c:v>CIV</c:v>
                </c:pt>
                <c:pt idx="35">
                  <c:v>IDX</c:v>
                </c:pt>
                <c:pt idx="36">
                  <c:v>KEN</c:v>
                </c:pt>
                <c:pt idx="37">
                  <c:v>BEN</c:v>
                </c:pt>
                <c:pt idx="38">
                  <c:v>IDA</c:v>
                </c:pt>
                <c:pt idx="39">
                  <c:v>LMC</c:v>
                </c:pt>
                <c:pt idx="40">
                  <c:v>ZWE</c:v>
                </c:pt>
                <c:pt idx="41">
                  <c:v>OMN</c:v>
                </c:pt>
                <c:pt idx="42">
                  <c:v>IDB</c:v>
                </c:pt>
                <c:pt idx="43">
                  <c:v>DZA</c:v>
                </c:pt>
                <c:pt idx="44">
                  <c:v>AZE</c:v>
                </c:pt>
                <c:pt idx="45">
                  <c:v>LIC</c:v>
                </c:pt>
                <c:pt idx="46">
                  <c:v>COL</c:v>
                </c:pt>
                <c:pt idx="47">
                  <c:v>HPC</c:v>
                </c:pt>
                <c:pt idx="48">
                  <c:v>KHM</c:v>
                </c:pt>
                <c:pt idx="49">
                  <c:v>BRA</c:v>
                </c:pt>
                <c:pt idx="50">
                  <c:v>JAM</c:v>
                </c:pt>
                <c:pt idx="51">
                  <c:v>MNA</c:v>
                </c:pt>
                <c:pt idx="52">
                  <c:v>TMN</c:v>
                </c:pt>
                <c:pt idx="53">
                  <c:v>ARM</c:v>
                </c:pt>
                <c:pt idx="54">
                  <c:v>PAN</c:v>
                </c:pt>
                <c:pt idx="55">
                  <c:v>MNE</c:v>
                </c:pt>
                <c:pt idx="56">
                  <c:v>IRN</c:v>
                </c:pt>
                <c:pt idx="57">
                  <c:v>LVA</c:v>
                </c:pt>
                <c:pt idx="58">
                  <c:v>EAR</c:v>
                </c:pt>
                <c:pt idx="59">
                  <c:v>HRV</c:v>
                </c:pt>
                <c:pt idx="60">
                  <c:v>URY</c:v>
                </c:pt>
                <c:pt idx="61">
                  <c:v>PRK</c:v>
                </c:pt>
                <c:pt idx="62">
                  <c:v>SRB</c:v>
                </c:pt>
                <c:pt idx="63">
                  <c:v>CUB</c:v>
                </c:pt>
                <c:pt idx="64">
                  <c:v>TUR</c:v>
                </c:pt>
                <c:pt idx="65">
                  <c:v>LCN</c:v>
                </c:pt>
                <c:pt idx="66">
                  <c:v>TLA</c:v>
                </c:pt>
                <c:pt idx="67">
                  <c:v>GTM</c:v>
                </c:pt>
                <c:pt idx="68">
                  <c:v>TJK</c:v>
                </c:pt>
                <c:pt idx="69">
                  <c:v>LDC</c:v>
                </c:pt>
                <c:pt idx="70">
                  <c:v>LKA</c:v>
                </c:pt>
                <c:pt idx="71">
                  <c:v>ERI</c:v>
                </c:pt>
                <c:pt idx="72">
                  <c:v>LAC</c:v>
                </c:pt>
                <c:pt idx="73">
                  <c:v>CMR</c:v>
                </c:pt>
                <c:pt idx="74">
                  <c:v>ARG</c:v>
                </c:pt>
                <c:pt idx="75">
                  <c:v>MEX</c:v>
                </c:pt>
                <c:pt idx="76">
                  <c:v>MNG</c:v>
                </c:pt>
                <c:pt idx="77">
                  <c:v>AGO</c:v>
                </c:pt>
                <c:pt idx="78">
                  <c:v>BIH</c:v>
                </c:pt>
                <c:pt idx="79">
                  <c:v>UKR</c:v>
                </c:pt>
                <c:pt idx="80">
                  <c:v>MOZ</c:v>
                </c:pt>
                <c:pt idx="81">
                  <c:v>TKM</c:v>
                </c:pt>
                <c:pt idx="82">
                  <c:v>ETH</c:v>
                </c:pt>
                <c:pt idx="83">
                  <c:v>TUN</c:v>
                </c:pt>
                <c:pt idx="84">
                  <c:v>HKG</c:v>
                </c:pt>
                <c:pt idx="85">
                  <c:v>GEO</c:v>
                </c:pt>
                <c:pt idx="86">
                  <c:v>JOR</c:v>
                </c:pt>
                <c:pt idx="87">
                  <c:v>MEA</c:v>
                </c:pt>
                <c:pt idx="88">
                  <c:v>LTU</c:v>
                </c:pt>
                <c:pt idx="89">
                  <c:v>ARB</c:v>
                </c:pt>
                <c:pt idx="90">
                  <c:v>LBN</c:v>
                </c:pt>
                <c:pt idx="91">
                  <c:v>ECA</c:v>
                </c:pt>
                <c:pt idx="92">
                  <c:v>PHL</c:v>
                </c:pt>
                <c:pt idx="93">
                  <c:v>TEC</c:v>
                </c:pt>
                <c:pt idx="94">
                  <c:v>SLV</c:v>
                </c:pt>
                <c:pt idx="95">
                  <c:v>KWT</c:v>
                </c:pt>
                <c:pt idx="96">
                  <c:v>IBT</c:v>
                </c:pt>
                <c:pt idx="97">
                  <c:v>LMY</c:v>
                </c:pt>
                <c:pt idx="98">
                  <c:v>MIC</c:v>
                </c:pt>
                <c:pt idx="99">
                  <c:v>BLR</c:v>
                </c:pt>
                <c:pt idx="100">
                  <c:v>IBD</c:v>
                </c:pt>
                <c:pt idx="101">
                  <c:v>SSF</c:v>
                </c:pt>
                <c:pt idx="102">
                  <c:v>SSA</c:v>
                </c:pt>
                <c:pt idx="103">
                  <c:v>TSS</c:v>
                </c:pt>
                <c:pt idx="104">
                  <c:v>DOM</c:v>
                </c:pt>
                <c:pt idx="105">
                  <c:v>HUN</c:v>
                </c:pt>
                <c:pt idx="106">
                  <c:v>ROU</c:v>
                </c:pt>
                <c:pt idx="107">
                  <c:v>BGR</c:v>
                </c:pt>
                <c:pt idx="108">
                  <c:v>VNM</c:v>
                </c:pt>
                <c:pt idx="109">
                  <c:v>IDN</c:v>
                </c:pt>
                <c:pt idx="110">
                  <c:v>EGY</c:v>
                </c:pt>
                <c:pt idx="111">
                  <c:v>MLT</c:v>
                </c:pt>
                <c:pt idx="112">
                  <c:v>RUS</c:v>
                </c:pt>
                <c:pt idx="113">
                  <c:v>BGD</c:v>
                </c:pt>
                <c:pt idx="114">
                  <c:v>EST</c:v>
                </c:pt>
                <c:pt idx="115">
                  <c:v>BOL</c:v>
                </c:pt>
                <c:pt idx="116">
                  <c:v>ZMB</c:v>
                </c:pt>
                <c:pt idx="117">
                  <c:v>AFE</c:v>
                </c:pt>
                <c:pt idx="118">
                  <c:v>CRI</c:v>
                </c:pt>
                <c:pt idx="119">
                  <c:v>UMC</c:v>
                </c:pt>
                <c:pt idx="120">
                  <c:v>KAZ</c:v>
                </c:pt>
                <c:pt idx="121">
                  <c:v>PER</c:v>
                </c:pt>
                <c:pt idx="122">
                  <c:v>SUR</c:v>
                </c:pt>
                <c:pt idx="123">
                  <c:v>MAR</c:v>
                </c:pt>
                <c:pt idx="124">
                  <c:v>UZB</c:v>
                </c:pt>
                <c:pt idx="125">
                  <c:v>LTE</c:v>
                </c:pt>
                <c:pt idx="126">
                  <c:v>CEB</c:v>
                </c:pt>
                <c:pt idx="127">
                  <c:v>CSS</c:v>
                </c:pt>
                <c:pt idx="128">
                  <c:v>ESP</c:v>
                </c:pt>
                <c:pt idx="129">
                  <c:v>PRT</c:v>
                </c:pt>
                <c:pt idx="130">
                  <c:v>ZAF</c:v>
                </c:pt>
                <c:pt idx="131">
                  <c:v>WLD</c:v>
                </c:pt>
                <c:pt idx="132">
                  <c:v>ECS</c:v>
                </c:pt>
                <c:pt idx="133">
                  <c:v>POL</c:v>
                </c:pt>
                <c:pt idx="134">
                  <c:v>MUS</c:v>
                </c:pt>
                <c:pt idx="135">
                  <c:v>CAN</c:v>
                </c:pt>
                <c:pt idx="136">
                  <c:v>IRL</c:v>
                </c:pt>
                <c:pt idx="137">
                  <c:v>SAU</c:v>
                </c:pt>
                <c:pt idx="138">
                  <c:v>GBR</c:v>
                </c:pt>
                <c:pt idx="139">
                  <c:v>CHL</c:v>
                </c:pt>
                <c:pt idx="140">
                  <c:v>SST</c:v>
                </c:pt>
                <c:pt idx="141">
                  <c:v>COD</c:v>
                </c:pt>
                <c:pt idx="142">
                  <c:v>OSS</c:v>
                </c:pt>
                <c:pt idx="143">
                  <c:v>NOR</c:v>
                </c:pt>
                <c:pt idx="144">
                  <c:v>GRC</c:v>
                </c:pt>
                <c:pt idx="145">
                  <c:v>MYS</c:v>
                </c:pt>
                <c:pt idx="146">
                  <c:v>SWE</c:v>
                </c:pt>
                <c:pt idx="147">
                  <c:v>THA</c:v>
                </c:pt>
                <c:pt idx="148">
                  <c:v>NZL</c:v>
                </c:pt>
                <c:pt idx="149">
                  <c:v>ITA</c:v>
                </c:pt>
                <c:pt idx="150">
                  <c:v>ARE</c:v>
                </c:pt>
                <c:pt idx="151">
                  <c:v>EAP</c:v>
                </c:pt>
                <c:pt idx="152">
                  <c:v>TEA</c:v>
                </c:pt>
                <c:pt idx="153">
                  <c:v>QAT</c:v>
                </c:pt>
                <c:pt idx="154">
                  <c:v>CHE</c:v>
                </c:pt>
                <c:pt idx="155">
                  <c:v>EUU</c:v>
                </c:pt>
                <c:pt idx="156">
                  <c:v>AUS</c:v>
                </c:pt>
                <c:pt idx="157">
                  <c:v>OED</c:v>
                </c:pt>
                <c:pt idx="158">
                  <c:v>CHN</c:v>
                </c:pt>
                <c:pt idx="159">
                  <c:v>NAC</c:v>
                </c:pt>
                <c:pt idx="160">
                  <c:v>PST</c:v>
                </c:pt>
                <c:pt idx="161">
                  <c:v>HIC</c:v>
                </c:pt>
                <c:pt idx="162">
                  <c:v>EMU</c:v>
                </c:pt>
                <c:pt idx="163">
                  <c:v>EAS</c:v>
                </c:pt>
                <c:pt idx="164">
                  <c:v>FRA</c:v>
                </c:pt>
                <c:pt idx="165">
                  <c:v>USA</c:v>
                </c:pt>
                <c:pt idx="166">
                  <c:v>BRN</c:v>
                </c:pt>
                <c:pt idx="167">
                  <c:v>CZE</c:v>
                </c:pt>
                <c:pt idx="168">
                  <c:v>SVN</c:v>
                </c:pt>
                <c:pt idx="169">
                  <c:v>DNK</c:v>
                </c:pt>
                <c:pt idx="170">
                  <c:v>AUT</c:v>
                </c:pt>
                <c:pt idx="171">
                  <c:v>NLD</c:v>
                </c:pt>
                <c:pt idx="172">
                  <c:v>PRY</c:v>
                </c:pt>
                <c:pt idx="173">
                  <c:v>BEL</c:v>
                </c:pt>
                <c:pt idx="174">
                  <c:v>DEU</c:v>
                </c:pt>
                <c:pt idx="175">
                  <c:v>BHR</c:v>
                </c:pt>
                <c:pt idx="176">
                  <c:v>TTO</c:v>
                </c:pt>
                <c:pt idx="177">
                  <c:v>JPN</c:v>
                </c:pt>
                <c:pt idx="178">
                  <c:v>CYP</c:v>
                </c:pt>
                <c:pt idx="179">
                  <c:v>LUX</c:v>
                </c:pt>
                <c:pt idx="180">
                  <c:v>SVK</c:v>
                </c:pt>
                <c:pt idx="181">
                  <c:v>FIN</c:v>
                </c:pt>
                <c:pt idx="182">
                  <c:v>ISL</c:v>
                </c:pt>
                <c:pt idx="183">
                  <c:v>KOR</c:v>
                </c:pt>
                <c:pt idx="184">
                  <c:v>SGP</c:v>
                </c:pt>
                <c:pt idx="185">
                  <c:v>GIB</c:v>
                </c:pt>
                <c:pt idx="186">
                  <c:v>ISR</c:v>
                </c:pt>
                <c:pt idx="187">
                  <c:v>SSD</c:v>
                </c:pt>
              </c:strCache>
            </c:strRef>
          </c:xVal>
          <c:yVal>
            <c:numRef>
              <c:f>'[World_Electricity_Analysis.xlsx]Losses&amp;Production'!$D$2:$D$267</c:f>
              <c:numCache>
                <c:formatCode>General</c:formatCode>
                <c:ptCount val="26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0.450717462734743</c:v>
                </c:pt>
                <c:pt idx="18">
                  <c:v>1.80233405394988</c:v>
                </c:pt>
                <c:pt idx="19">
                  <c:v>0</c:v>
                </c:pt>
                <c:pt idx="20">
                  <c:v>0</c:v>
                </c:pt>
                <c:pt idx="21">
                  <c:v>1.74289215152914</c:v>
                </c:pt>
                <c:pt idx="22">
                  <c:v>1.74289215152914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2.2900013273412498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0.48191910033876201</c:v>
                </c:pt>
                <c:pt idx="39">
                  <c:v>3.7760216756300502</c:v>
                </c:pt>
                <c:pt idx="40">
                  <c:v>0</c:v>
                </c:pt>
                <c:pt idx="41">
                  <c:v>0</c:v>
                </c:pt>
                <c:pt idx="42">
                  <c:v>1.076319640333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2.0460382266478101</c:v>
                </c:pt>
                <c:pt idx="50">
                  <c:v>0</c:v>
                </c:pt>
                <c:pt idx="51">
                  <c:v>7.1063327857039199E-2</c:v>
                </c:pt>
                <c:pt idx="52">
                  <c:v>7.1836892346089504E-2</c:v>
                </c:pt>
                <c:pt idx="53">
                  <c:v>25.617474555969199</c:v>
                </c:pt>
                <c:pt idx="54">
                  <c:v>0</c:v>
                </c:pt>
                <c:pt idx="55">
                  <c:v>0</c:v>
                </c:pt>
                <c:pt idx="56">
                  <c:v>0.19196994873610401</c:v>
                </c:pt>
                <c:pt idx="57">
                  <c:v>0</c:v>
                </c:pt>
                <c:pt idx="58">
                  <c:v>1.23931791836565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1.6633847247470499</c:v>
                </c:pt>
                <c:pt idx="66">
                  <c:v>1.71670770645142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1.997551668774</c:v>
                </c:pt>
                <c:pt idx="73">
                  <c:v>0</c:v>
                </c:pt>
                <c:pt idx="74">
                  <c:v>4.3131866888566499</c:v>
                </c:pt>
                <c:pt idx="75">
                  <c:v>2.7314238765023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31.528341293335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3.8241702216592698E-2</c:v>
                </c:pt>
                <c:pt idx="88">
                  <c:v>34.729812968860998</c:v>
                </c:pt>
                <c:pt idx="89">
                  <c:v>0</c:v>
                </c:pt>
                <c:pt idx="90">
                  <c:v>0</c:v>
                </c:pt>
                <c:pt idx="91">
                  <c:v>10.5017397620461</c:v>
                </c:pt>
                <c:pt idx="92">
                  <c:v>0</c:v>
                </c:pt>
                <c:pt idx="93">
                  <c:v>9.5623033263466599</c:v>
                </c:pt>
                <c:pt idx="94">
                  <c:v>0</c:v>
                </c:pt>
                <c:pt idx="95">
                  <c:v>0</c:v>
                </c:pt>
                <c:pt idx="96">
                  <c:v>3.1752541722221799</c:v>
                </c:pt>
                <c:pt idx="97">
                  <c:v>3.25705717300827</c:v>
                </c:pt>
                <c:pt idx="98">
                  <c:v>3.31653989478946</c:v>
                </c:pt>
                <c:pt idx="99">
                  <c:v>0</c:v>
                </c:pt>
                <c:pt idx="100">
                  <c:v>3.32405917922204</c:v>
                </c:pt>
                <c:pt idx="101">
                  <c:v>2.1430294080214098</c:v>
                </c:pt>
                <c:pt idx="102">
                  <c:v>2.1446715376593799</c:v>
                </c:pt>
                <c:pt idx="103">
                  <c:v>2.1430294080214098</c:v>
                </c:pt>
                <c:pt idx="104">
                  <c:v>0</c:v>
                </c:pt>
                <c:pt idx="105">
                  <c:v>30.259085221724099</c:v>
                </c:pt>
                <c:pt idx="106">
                  <c:v>9.6935270049355307</c:v>
                </c:pt>
                <c:pt idx="107">
                  <c:v>26.185531789606301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10.932452288540899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2.49466593699022</c:v>
                </c:pt>
                <c:pt idx="118">
                  <c:v>0</c:v>
                </c:pt>
                <c:pt idx="119">
                  <c:v>3.1616948903961601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3.1202791509303198</c:v>
                </c:pt>
                <c:pt idx="126">
                  <c:v>14.614973111586099</c:v>
                </c:pt>
                <c:pt idx="127">
                  <c:v>0</c:v>
                </c:pt>
                <c:pt idx="128">
                  <c:v>15.7917737960815</c:v>
                </c:pt>
                <c:pt idx="129">
                  <c:v>0</c:v>
                </c:pt>
                <c:pt idx="130">
                  <c:v>3.4958370490507602</c:v>
                </c:pt>
                <c:pt idx="131">
                  <c:v>9.8116896802728792</c:v>
                </c:pt>
                <c:pt idx="132">
                  <c:v>16.968800197948099</c:v>
                </c:pt>
                <c:pt idx="133">
                  <c:v>0</c:v>
                </c:pt>
                <c:pt idx="134">
                  <c:v>0</c:v>
                </c:pt>
                <c:pt idx="135">
                  <c:v>10.586561419747101</c:v>
                </c:pt>
                <c:pt idx="136">
                  <c:v>0</c:v>
                </c:pt>
                <c:pt idx="137">
                  <c:v>0</c:v>
                </c:pt>
                <c:pt idx="138">
                  <c:v>14.306143283843999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31.2614959370006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1.08273815295913</c:v>
                </c:pt>
                <c:pt idx="152">
                  <c:v>1.0893850462003201</c:v>
                </c:pt>
                <c:pt idx="153">
                  <c:v>0</c:v>
                </c:pt>
                <c:pt idx="154">
                  <c:v>29.334170428189399</c:v>
                </c:pt>
                <c:pt idx="155">
                  <c:v>21.971870422363299</c:v>
                </c:pt>
                <c:pt idx="156">
                  <c:v>0</c:v>
                </c:pt>
                <c:pt idx="157">
                  <c:v>15.180807893926399</c:v>
                </c:pt>
                <c:pt idx="158">
                  <c:v>1.2829127474264701</c:v>
                </c:pt>
                <c:pt idx="159">
                  <c:v>13.6685061021285</c:v>
                </c:pt>
                <c:pt idx="160">
                  <c:v>16.386276158419498</c:v>
                </c:pt>
                <c:pt idx="161">
                  <c:v>14.9561698219993</c:v>
                </c:pt>
                <c:pt idx="162">
                  <c:v>23.446923862804098</c:v>
                </c:pt>
                <c:pt idx="163">
                  <c:v>5.9469586773352203</c:v>
                </c:pt>
                <c:pt idx="164">
                  <c:v>56.527896187522202</c:v>
                </c:pt>
                <c:pt idx="165">
                  <c:v>14.1305612217296</c:v>
                </c:pt>
                <c:pt idx="166">
                  <c:v>0</c:v>
                </c:pt>
                <c:pt idx="167">
                  <c:v>22.1104737195102</c:v>
                </c:pt>
                <c:pt idx="168">
                  <c:v>26.703221581198999</c:v>
                </c:pt>
                <c:pt idx="169">
                  <c:v>0</c:v>
                </c:pt>
                <c:pt idx="170">
                  <c:v>0</c:v>
                </c:pt>
                <c:pt idx="171">
                  <c:v>2.7638366439125801</c:v>
                </c:pt>
                <c:pt idx="172">
                  <c:v>0</c:v>
                </c:pt>
                <c:pt idx="173">
                  <c:v>38.7584604783492</c:v>
                </c:pt>
                <c:pt idx="174">
                  <c:v>16.587432427839801</c:v>
                </c:pt>
                <c:pt idx="175">
                  <c:v>0</c:v>
                </c:pt>
                <c:pt idx="176">
                  <c:v>0</c:v>
                </c:pt>
                <c:pt idx="177">
                  <c:v>13.5684417865493</c:v>
                </c:pt>
                <c:pt idx="178">
                  <c:v>0</c:v>
                </c:pt>
                <c:pt idx="179">
                  <c:v>0</c:v>
                </c:pt>
                <c:pt idx="180">
                  <c:v>40.428230112249203</c:v>
                </c:pt>
                <c:pt idx="181">
                  <c:v>22.3586802916093</c:v>
                </c:pt>
                <c:pt idx="182">
                  <c:v>0</c:v>
                </c:pt>
                <c:pt idx="183">
                  <c:v>24.142079440030201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6B9-4002-AB5F-DF434EAE4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591760"/>
        <c:axId val="1378595504"/>
      </c:scatterChart>
      <c:valAx>
        <c:axId val="137859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595504"/>
        <c:crosses val="autoZero"/>
        <c:crossBetween val="midCat"/>
      </c:valAx>
      <c:valAx>
        <c:axId val="1378595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5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>
        <a:alpha val="0"/>
      </a:sys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'[World_Electricity_Analysis.xlsx]Losses&amp;Access'!$C$1</c:f>
              <c:strCache>
                <c:ptCount val="1"/>
                <c:pt idx="0">
                  <c:v>avg_loss_%_of_output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multiLvlStrRef>
              <c:f>'[World_Electricity_Analysis.xlsx]Losses&amp;Access'!$A$2:$B$267</c:f>
              <c:multiLvlStrCache>
                <c:ptCount val="188"/>
                <c:lvl>
                  <c:pt idx="0">
                    <c:v>Haiti</c:v>
                  </c:pt>
                  <c:pt idx="1">
                    <c:v>Togo</c:v>
                  </c:pt>
                  <c:pt idx="2">
                    <c:v>Congo, Rep.</c:v>
                  </c:pt>
                  <c:pt idx="3">
                    <c:v>Niger</c:v>
                  </c:pt>
                  <c:pt idx="4">
                    <c:v>Libya</c:v>
                  </c:pt>
                  <c:pt idx="5">
                    <c:v>Iraq</c:v>
                  </c:pt>
                  <c:pt idx="6">
                    <c:v>Albania</c:v>
                  </c:pt>
                  <c:pt idx="7">
                    <c:v>Botswana</c:v>
                  </c:pt>
                  <c:pt idx="8">
                    <c:v>Nepal</c:v>
                  </c:pt>
                  <c:pt idx="9">
                    <c:v>Kyrgyz Republic</c:v>
                  </c:pt>
                  <c:pt idx="10">
                    <c:v>Myanmar</c:v>
                  </c:pt>
                  <c:pt idx="11">
                    <c:v>Moldova</c:v>
                  </c:pt>
                  <c:pt idx="12">
                    <c:v>Yemen, Rep.</c:v>
                  </c:pt>
                  <c:pt idx="13">
                    <c:v>Venezuela, RB</c:v>
                  </c:pt>
                  <c:pt idx="14">
                    <c:v>Honduras</c:v>
                  </c:pt>
                  <c:pt idx="15">
                    <c:v>Senegal</c:v>
                  </c:pt>
                  <c:pt idx="16">
                    <c:v>Nicaragua</c:v>
                  </c:pt>
                  <c:pt idx="17">
                    <c:v>Fragile and conflict affected situations</c:v>
                  </c:pt>
                  <c:pt idx="18">
                    <c:v>India</c:v>
                  </c:pt>
                  <c:pt idx="19">
                    <c:v>Ghana</c:v>
                  </c:pt>
                  <c:pt idx="20">
                    <c:v>Sudan</c:v>
                  </c:pt>
                  <c:pt idx="21">
                    <c:v>South Asia</c:v>
                  </c:pt>
                  <c:pt idx="22">
                    <c:v>South Asia (IDA &amp; IBRD)</c:v>
                  </c:pt>
                  <c:pt idx="23">
                    <c:v>Nigeria</c:v>
                  </c:pt>
                  <c:pt idx="24">
                    <c:v>Africa Western and Central</c:v>
                  </c:pt>
                  <c:pt idx="25">
                    <c:v>Namibia</c:v>
                  </c:pt>
                  <c:pt idx="26">
                    <c:v>Pakistan</c:v>
                  </c:pt>
                  <c:pt idx="27">
                    <c:v>Pre-demographic dividend</c:v>
                  </c:pt>
                  <c:pt idx="28">
                    <c:v>Syrian Arab Republic</c:v>
                  </c:pt>
                  <c:pt idx="29">
                    <c:v>Ecuador</c:v>
                  </c:pt>
                  <c:pt idx="30">
                    <c:v>North Macedonia</c:v>
                  </c:pt>
                  <c:pt idx="31">
                    <c:v>Tanzania</c:v>
                  </c:pt>
                  <c:pt idx="32">
                    <c:v>Gabon</c:v>
                  </c:pt>
                  <c:pt idx="33">
                    <c:v>Kosovo</c:v>
                  </c:pt>
                  <c:pt idx="34">
                    <c:v>Cote d'Ivoire</c:v>
                  </c:pt>
                  <c:pt idx="35">
                    <c:v>IDA only</c:v>
                  </c:pt>
                  <c:pt idx="36">
                    <c:v>Kenya</c:v>
                  </c:pt>
                  <c:pt idx="37">
                    <c:v>Benin</c:v>
                  </c:pt>
                  <c:pt idx="38">
                    <c:v>IDA total</c:v>
                  </c:pt>
                  <c:pt idx="39">
                    <c:v>Lower middle income</c:v>
                  </c:pt>
                  <c:pt idx="40">
                    <c:v>Zimbabwe</c:v>
                  </c:pt>
                  <c:pt idx="41">
                    <c:v>Oman</c:v>
                  </c:pt>
                  <c:pt idx="42">
                    <c:v>IDA blend</c:v>
                  </c:pt>
                  <c:pt idx="43">
                    <c:v>Algeria</c:v>
                  </c:pt>
                  <c:pt idx="44">
                    <c:v>Azerbaijan</c:v>
                  </c:pt>
                  <c:pt idx="45">
                    <c:v>Low income</c:v>
                  </c:pt>
                  <c:pt idx="46">
                    <c:v>Colombia</c:v>
                  </c:pt>
                  <c:pt idx="47">
                    <c:v>Heavily indebted poor countries (HIPC)</c:v>
                  </c:pt>
                  <c:pt idx="48">
                    <c:v>Cambodia</c:v>
                  </c:pt>
                  <c:pt idx="49">
                    <c:v>Brazil</c:v>
                  </c:pt>
                  <c:pt idx="50">
                    <c:v>Jamaica</c:v>
                  </c:pt>
                  <c:pt idx="51">
                    <c:v>Middle East &amp; North Africa (excluding high income)</c:v>
                  </c:pt>
                  <c:pt idx="52">
                    <c:v>Middle East &amp; North Africa (IDA &amp; IBRD countries)</c:v>
                  </c:pt>
                  <c:pt idx="53">
                    <c:v>Armenia</c:v>
                  </c:pt>
                  <c:pt idx="54">
                    <c:v>Panama</c:v>
                  </c:pt>
                  <c:pt idx="55">
                    <c:v>Montenegro</c:v>
                  </c:pt>
                  <c:pt idx="56">
                    <c:v>Iran, Islamic Rep.</c:v>
                  </c:pt>
                  <c:pt idx="57">
                    <c:v>Latvia</c:v>
                  </c:pt>
                  <c:pt idx="58">
                    <c:v>Early-demographic dividend</c:v>
                  </c:pt>
                  <c:pt idx="59">
                    <c:v>Croatia</c:v>
                  </c:pt>
                  <c:pt idx="60">
                    <c:v>Uruguay</c:v>
                  </c:pt>
                  <c:pt idx="61">
                    <c:v>Korea, Dem. People's Rep.</c:v>
                  </c:pt>
                  <c:pt idx="62">
                    <c:v>Serbia</c:v>
                  </c:pt>
                  <c:pt idx="63">
                    <c:v>Cuba</c:v>
                  </c:pt>
                  <c:pt idx="64">
                    <c:v>Turkiye</c:v>
                  </c:pt>
                  <c:pt idx="65">
                    <c:v>Latin America &amp; Caribbean</c:v>
                  </c:pt>
                  <c:pt idx="66">
                    <c:v>Latin America &amp; the Caribbean (IDA &amp; IBRD countries)</c:v>
                  </c:pt>
                  <c:pt idx="67">
                    <c:v>Guatemala</c:v>
                  </c:pt>
                  <c:pt idx="68">
                    <c:v>Tajikistan</c:v>
                  </c:pt>
                  <c:pt idx="69">
                    <c:v>Least developed countries: UN classification</c:v>
                  </c:pt>
                  <c:pt idx="70">
                    <c:v>Sri Lanka</c:v>
                  </c:pt>
                  <c:pt idx="71">
                    <c:v>Eritrea</c:v>
                  </c:pt>
                  <c:pt idx="72">
                    <c:v>Latin America &amp; Caribbean (excluding high income)</c:v>
                  </c:pt>
                  <c:pt idx="73">
                    <c:v>Cameroon</c:v>
                  </c:pt>
                  <c:pt idx="74">
                    <c:v>Argentina</c:v>
                  </c:pt>
                  <c:pt idx="75">
                    <c:v>Mexico</c:v>
                  </c:pt>
                  <c:pt idx="76">
                    <c:v>Mongolia</c:v>
                  </c:pt>
                  <c:pt idx="77">
                    <c:v>Angola</c:v>
                  </c:pt>
                  <c:pt idx="78">
                    <c:v>Bosnia and Herzegovina</c:v>
                  </c:pt>
                  <c:pt idx="79">
                    <c:v>Ukraine</c:v>
                  </c:pt>
                  <c:pt idx="80">
                    <c:v>Mozambique</c:v>
                  </c:pt>
                  <c:pt idx="81">
                    <c:v>Turkmenistan</c:v>
                  </c:pt>
                  <c:pt idx="82">
                    <c:v>Ethiopia</c:v>
                  </c:pt>
                  <c:pt idx="83">
                    <c:v>Tunisia</c:v>
                  </c:pt>
                  <c:pt idx="84">
                    <c:v>Hong Kong SAR, China</c:v>
                  </c:pt>
                  <c:pt idx="85">
                    <c:v>Georgia</c:v>
                  </c:pt>
                  <c:pt idx="86">
                    <c:v>Jordan</c:v>
                  </c:pt>
                  <c:pt idx="87">
                    <c:v>Middle East &amp; North Africa</c:v>
                  </c:pt>
                  <c:pt idx="88">
                    <c:v>Lithuania</c:v>
                  </c:pt>
                  <c:pt idx="89">
                    <c:v>Arab World</c:v>
                  </c:pt>
                  <c:pt idx="90">
                    <c:v>Lebanon</c:v>
                  </c:pt>
                  <c:pt idx="91">
                    <c:v>Europe &amp; Central Asia (excluding high income)</c:v>
                  </c:pt>
                  <c:pt idx="92">
                    <c:v>Philippines</c:v>
                  </c:pt>
                  <c:pt idx="93">
                    <c:v>Europe &amp; Central Asia (IDA &amp; IBRD countries)</c:v>
                  </c:pt>
                  <c:pt idx="94">
                    <c:v>El Salvador</c:v>
                  </c:pt>
                  <c:pt idx="95">
                    <c:v>Kuwait</c:v>
                  </c:pt>
                  <c:pt idx="96">
                    <c:v>IDA &amp; IBRD total</c:v>
                  </c:pt>
                  <c:pt idx="97">
                    <c:v>Low &amp; middle income</c:v>
                  </c:pt>
                  <c:pt idx="98">
                    <c:v>Middle income</c:v>
                  </c:pt>
                  <c:pt idx="99">
                    <c:v>Belarus</c:v>
                  </c:pt>
                  <c:pt idx="100">
                    <c:v>IBRD only</c:v>
                  </c:pt>
                  <c:pt idx="101">
                    <c:v>Sub-Saharan Africa</c:v>
                  </c:pt>
                  <c:pt idx="102">
                    <c:v>Sub-Saharan Africa (excluding high income)</c:v>
                  </c:pt>
                  <c:pt idx="103">
                    <c:v>Sub-Saharan Africa (IDA &amp; IBRD countries)</c:v>
                  </c:pt>
                  <c:pt idx="104">
                    <c:v>Dominican Republic</c:v>
                  </c:pt>
                  <c:pt idx="105">
                    <c:v>Hungary</c:v>
                  </c:pt>
                  <c:pt idx="106">
                    <c:v>Romania</c:v>
                  </c:pt>
                  <c:pt idx="107">
                    <c:v>Bulgaria</c:v>
                  </c:pt>
                  <c:pt idx="108">
                    <c:v>Vietnam</c:v>
                  </c:pt>
                  <c:pt idx="109">
                    <c:v>Indonesia</c:v>
                  </c:pt>
                  <c:pt idx="110">
                    <c:v>Egypt, Arab Rep.</c:v>
                  </c:pt>
                  <c:pt idx="111">
                    <c:v>Malta</c:v>
                  </c:pt>
                  <c:pt idx="112">
                    <c:v>Russian Federation</c:v>
                  </c:pt>
                  <c:pt idx="113">
                    <c:v>Bangladesh</c:v>
                  </c:pt>
                  <c:pt idx="114">
                    <c:v>Estonia</c:v>
                  </c:pt>
                  <c:pt idx="115">
                    <c:v>Bolivia</c:v>
                  </c:pt>
                  <c:pt idx="116">
                    <c:v>Zambia</c:v>
                  </c:pt>
                  <c:pt idx="117">
                    <c:v>Africa Eastern and Southern</c:v>
                  </c:pt>
                  <c:pt idx="118">
                    <c:v>Costa Rica</c:v>
                  </c:pt>
                  <c:pt idx="119">
                    <c:v>Upper middle income</c:v>
                  </c:pt>
                  <c:pt idx="120">
                    <c:v>Kazakhstan</c:v>
                  </c:pt>
                  <c:pt idx="121">
                    <c:v>Peru</c:v>
                  </c:pt>
                  <c:pt idx="122">
                    <c:v>Suriname</c:v>
                  </c:pt>
                  <c:pt idx="123">
                    <c:v>Morocco</c:v>
                  </c:pt>
                  <c:pt idx="124">
                    <c:v>Uzbekistan</c:v>
                  </c:pt>
                  <c:pt idx="125">
                    <c:v>Late-demographic dividend</c:v>
                  </c:pt>
                  <c:pt idx="126">
                    <c:v>Central Europe and the Baltics</c:v>
                  </c:pt>
                  <c:pt idx="127">
                    <c:v>Caribbean small states</c:v>
                  </c:pt>
                  <c:pt idx="128">
                    <c:v>Spain</c:v>
                  </c:pt>
                  <c:pt idx="129">
                    <c:v>Portugal</c:v>
                  </c:pt>
                  <c:pt idx="130">
                    <c:v>South Africa</c:v>
                  </c:pt>
                  <c:pt idx="131">
                    <c:v>World</c:v>
                  </c:pt>
                  <c:pt idx="132">
                    <c:v>Europe &amp; Central Asia</c:v>
                  </c:pt>
                  <c:pt idx="133">
                    <c:v>Poland</c:v>
                  </c:pt>
                  <c:pt idx="134">
                    <c:v>Mauritius</c:v>
                  </c:pt>
                  <c:pt idx="135">
                    <c:v>Canada</c:v>
                  </c:pt>
                  <c:pt idx="136">
                    <c:v>Ireland</c:v>
                  </c:pt>
                  <c:pt idx="137">
                    <c:v>Saudi Arabia</c:v>
                  </c:pt>
                  <c:pt idx="138">
                    <c:v>United Kingdom</c:v>
                  </c:pt>
                  <c:pt idx="139">
                    <c:v>Chile</c:v>
                  </c:pt>
                  <c:pt idx="140">
                    <c:v>Small states</c:v>
                  </c:pt>
                  <c:pt idx="141">
                    <c:v>Congo, Dem. Rep.</c:v>
                  </c:pt>
                  <c:pt idx="142">
                    <c:v>Other small states</c:v>
                  </c:pt>
                  <c:pt idx="143">
                    <c:v>Norway</c:v>
                  </c:pt>
                  <c:pt idx="144">
                    <c:v>Greece</c:v>
                  </c:pt>
                  <c:pt idx="145">
                    <c:v>Malaysia</c:v>
                  </c:pt>
                  <c:pt idx="146">
                    <c:v>Sweden</c:v>
                  </c:pt>
                  <c:pt idx="147">
                    <c:v>Thailand</c:v>
                  </c:pt>
                  <c:pt idx="148">
                    <c:v>New Zealand</c:v>
                  </c:pt>
                  <c:pt idx="149">
                    <c:v>Italy</c:v>
                  </c:pt>
                  <c:pt idx="150">
                    <c:v>United Arab Emirates</c:v>
                  </c:pt>
                  <c:pt idx="151">
                    <c:v>East Asia &amp; Pacific (excluding high income)</c:v>
                  </c:pt>
                  <c:pt idx="152">
                    <c:v>East Asia &amp; Pacific (IDA &amp; IBRD countries)</c:v>
                  </c:pt>
                  <c:pt idx="153">
                    <c:v>Qatar</c:v>
                  </c:pt>
                  <c:pt idx="154">
                    <c:v>Switzerland</c:v>
                  </c:pt>
                  <c:pt idx="155">
                    <c:v>European Union</c:v>
                  </c:pt>
                  <c:pt idx="156">
                    <c:v>Australia</c:v>
                  </c:pt>
                  <c:pt idx="157">
                    <c:v>OECD members</c:v>
                  </c:pt>
                  <c:pt idx="158">
                    <c:v>China</c:v>
                  </c:pt>
                  <c:pt idx="159">
                    <c:v>North America</c:v>
                  </c:pt>
                  <c:pt idx="160">
                    <c:v>Post-demographic dividend</c:v>
                  </c:pt>
                  <c:pt idx="161">
                    <c:v>High income</c:v>
                  </c:pt>
                  <c:pt idx="162">
                    <c:v>Euro area</c:v>
                  </c:pt>
                  <c:pt idx="163">
                    <c:v>East Asia &amp; Pacific</c:v>
                  </c:pt>
                  <c:pt idx="164">
                    <c:v>France</c:v>
                  </c:pt>
                  <c:pt idx="165">
                    <c:v>United States</c:v>
                  </c:pt>
                  <c:pt idx="166">
                    <c:v>Brunei Darussalam</c:v>
                  </c:pt>
                  <c:pt idx="167">
                    <c:v>Czech Republic</c:v>
                  </c:pt>
                  <c:pt idx="168">
                    <c:v>Slovenia</c:v>
                  </c:pt>
                  <c:pt idx="169">
                    <c:v>Denmark</c:v>
                  </c:pt>
                  <c:pt idx="170">
                    <c:v>Austria</c:v>
                  </c:pt>
                  <c:pt idx="171">
                    <c:v>Netherlands</c:v>
                  </c:pt>
                  <c:pt idx="172">
                    <c:v>Paraguay</c:v>
                  </c:pt>
                  <c:pt idx="173">
                    <c:v>Belgium</c:v>
                  </c:pt>
                  <c:pt idx="174">
                    <c:v>Germany</c:v>
                  </c:pt>
                  <c:pt idx="175">
                    <c:v>Bahrain</c:v>
                  </c:pt>
                  <c:pt idx="176">
                    <c:v>Trinidad and Tobago</c:v>
                  </c:pt>
                  <c:pt idx="177">
                    <c:v>Japan</c:v>
                  </c:pt>
                  <c:pt idx="178">
                    <c:v>Cyprus</c:v>
                  </c:pt>
                  <c:pt idx="179">
                    <c:v>Luxembourg</c:v>
                  </c:pt>
                  <c:pt idx="180">
                    <c:v>Slovak Republic</c:v>
                  </c:pt>
                  <c:pt idx="181">
                    <c:v>Finland</c:v>
                  </c:pt>
                  <c:pt idx="182">
                    <c:v>Iceland</c:v>
                  </c:pt>
                  <c:pt idx="183">
                    <c:v>Korea, Rep.</c:v>
                  </c:pt>
                  <c:pt idx="184">
                    <c:v>Singapore</c:v>
                  </c:pt>
                  <c:pt idx="185">
                    <c:v>Gibraltar</c:v>
                  </c:pt>
                  <c:pt idx="186">
                    <c:v>Israel</c:v>
                  </c:pt>
                  <c:pt idx="187">
                    <c:v>South Sudan</c:v>
                  </c:pt>
                </c:lvl>
                <c:lvl>
                  <c:pt idx="0">
                    <c:v>HTI</c:v>
                  </c:pt>
                  <c:pt idx="1">
                    <c:v>TGO</c:v>
                  </c:pt>
                  <c:pt idx="2">
                    <c:v>COG</c:v>
                  </c:pt>
                  <c:pt idx="3">
                    <c:v>NER</c:v>
                  </c:pt>
                  <c:pt idx="4">
                    <c:v>LBY</c:v>
                  </c:pt>
                  <c:pt idx="5">
                    <c:v>IRQ</c:v>
                  </c:pt>
                  <c:pt idx="6">
                    <c:v>ALB</c:v>
                  </c:pt>
                  <c:pt idx="7">
                    <c:v>BWA</c:v>
                  </c:pt>
                  <c:pt idx="8">
                    <c:v>NPL</c:v>
                  </c:pt>
                  <c:pt idx="9">
                    <c:v>KGZ</c:v>
                  </c:pt>
                  <c:pt idx="10">
                    <c:v>MMR</c:v>
                  </c:pt>
                  <c:pt idx="11">
                    <c:v>MDA</c:v>
                  </c:pt>
                  <c:pt idx="12">
                    <c:v>YEM</c:v>
                  </c:pt>
                  <c:pt idx="13">
                    <c:v>VEN</c:v>
                  </c:pt>
                  <c:pt idx="14">
                    <c:v>HND</c:v>
                  </c:pt>
                  <c:pt idx="15">
                    <c:v>SEN</c:v>
                  </c:pt>
                  <c:pt idx="16">
                    <c:v>NIC</c:v>
                  </c:pt>
                  <c:pt idx="17">
                    <c:v>FCS</c:v>
                  </c:pt>
                  <c:pt idx="18">
                    <c:v>IND</c:v>
                  </c:pt>
                  <c:pt idx="19">
                    <c:v>GHA</c:v>
                  </c:pt>
                  <c:pt idx="20">
                    <c:v>SDN</c:v>
                  </c:pt>
                  <c:pt idx="21">
                    <c:v>SAS</c:v>
                  </c:pt>
                  <c:pt idx="22">
                    <c:v>TSA</c:v>
                  </c:pt>
                  <c:pt idx="23">
                    <c:v>NGA</c:v>
                  </c:pt>
                  <c:pt idx="24">
                    <c:v>AFW</c:v>
                  </c:pt>
                  <c:pt idx="25">
                    <c:v>NAM</c:v>
                  </c:pt>
                  <c:pt idx="26">
                    <c:v>PAK</c:v>
                  </c:pt>
                  <c:pt idx="27">
                    <c:v>PRE</c:v>
                  </c:pt>
                  <c:pt idx="28">
                    <c:v>SYR</c:v>
                  </c:pt>
                  <c:pt idx="29">
                    <c:v>ECU</c:v>
                  </c:pt>
                  <c:pt idx="30">
                    <c:v>MKD</c:v>
                  </c:pt>
                  <c:pt idx="31">
                    <c:v>TZA</c:v>
                  </c:pt>
                  <c:pt idx="32">
                    <c:v>GAB</c:v>
                  </c:pt>
                  <c:pt idx="33">
                    <c:v>XKX</c:v>
                  </c:pt>
                  <c:pt idx="34">
                    <c:v>CIV</c:v>
                  </c:pt>
                  <c:pt idx="35">
                    <c:v>IDX</c:v>
                  </c:pt>
                  <c:pt idx="36">
                    <c:v>KEN</c:v>
                  </c:pt>
                  <c:pt idx="37">
                    <c:v>BEN</c:v>
                  </c:pt>
                  <c:pt idx="38">
                    <c:v>IDA</c:v>
                  </c:pt>
                  <c:pt idx="39">
                    <c:v>LMC</c:v>
                  </c:pt>
                  <c:pt idx="40">
                    <c:v>ZWE</c:v>
                  </c:pt>
                  <c:pt idx="41">
                    <c:v>OMN</c:v>
                  </c:pt>
                  <c:pt idx="42">
                    <c:v>IDB</c:v>
                  </c:pt>
                  <c:pt idx="43">
                    <c:v>DZA</c:v>
                  </c:pt>
                  <c:pt idx="44">
                    <c:v>AZE</c:v>
                  </c:pt>
                  <c:pt idx="45">
                    <c:v>LIC</c:v>
                  </c:pt>
                  <c:pt idx="46">
                    <c:v>COL</c:v>
                  </c:pt>
                  <c:pt idx="47">
                    <c:v>HPC</c:v>
                  </c:pt>
                  <c:pt idx="48">
                    <c:v>KHM</c:v>
                  </c:pt>
                  <c:pt idx="49">
                    <c:v>BRA</c:v>
                  </c:pt>
                  <c:pt idx="50">
                    <c:v>JAM</c:v>
                  </c:pt>
                  <c:pt idx="51">
                    <c:v>MNA</c:v>
                  </c:pt>
                  <c:pt idx="52">
                    <c:v>TMN</c:v>
                  </c:pt>
                  <c:pt idx="53">
                    <c:v>ARM</c:v>
                  </c:pt>
                  <c:pt idx="54">
                    <c:v>PAN</c:v>
                  </c:pt>
                  <c:pt idx="55">
                    <c:v>MNE</c:v>
                  </c:pt>
                  <c:pt idx="56">
                    <c:v>IRN</c:v>
                  </c:pt>
                  <c:pt idx="57">
                    <c:v>LVA</c:v>
                  </c:pt>
                  <c:pt idx="58">
                    <c:v>EAR</c:v>
                  </c:pt>
                  <c:pt idx="59">
                    <c:v>HRV</c:v>
                  </c:pt>
                  <c:pt idx="60">
                    <c:v>URY</c:v>
                  </c:pt>
                  <c:pt idx="61">
                    <c:v>PRK</c:v>
                  </c:pt>
                  <c:pt idx="62">
                    <c:v>SRB</c:v>
                  </c:pt>
                  <c:pt idx="63">
                    <c:v>CUB</c:v>
                  </c:pt>
                  <c:pt idx="64">
                    <c:v>TUR</c:v>
                  </c:pt>
                  <c:pt idx="65">
                    <c:v>LCN</c:v>
                  </c:pt>
                  <c:pt idx="66">
                    <c:v>TLA</c:v>
                  </c:pt>
                  <c:pt idx="67">
                    <c:v>GTM</c:v>
                  </c:pt>
                  <c:pt idx="68">
                    <c:v>TJK</c:v>
                  </c:pt>
                  <c:pt idx="69">
                    <c:v>LDC</c:v>
                  </c:pt>
                  <c:pt idx="70">
                    <c:v>LKA</c:v>
                  </c:pt>
                  <c:pt idx="71">
                    <c:v>ERI</c:v>
                  </c:pt>
                  <c:pt idx="72">
                    <c:v>LAC</c:v>
                  </c:pt>
                  <c:pt idx="73">
                    <c:v>CMR</c:v>
                  </c:pt>
                  <c:pt idx="74">
                    <c:v>ARG</c:v>
                  </c:pt>
                  <c:pt idx="75">
                    <c:v>MEX</c:v>
                  </c:pt>
                  <c:pt idx="76">
                    <c:v>MNG</c:v>
                  </c:pt>
                  <c:pt idx="77">
                    <c:v>AGO</c:v>
                  </c:pt>
                  <c:pt idx="78">
                    <c:v>BIH</c:v>
                  </c:pt>
                  <c:pt idx="79">
                    <c:v>UKR</c:v>
                  </c:pt>
                  <c:pt idx="80">
                    <c:v>MOZ</c:v>
                  </c:pt>
                  <c:pt idx="81">
                    <c:v>TKM</c:v>
                  </c:pt>
                  <c:pt idx="82">
                    <c:v>ETH</c:v>
                  </c:pt>
                  <c:pt idx="83">
                    <c:v>TUN</c:v>
                  </c:pt>
                  <c:pt idx="84">
                    <c:v>HKG</c:v>
                  </c:pt>
                  <c:pt idx="85">
                    <c:v>GEO</c:v>
                  </c:pt>
                  <c:pt idx="86">
                    <c:v>JOR</c:v>
                  </c:pt>
                  <c:pt idx="87">
                    <c:v>MEA</c:v>
                  </c:pt>
                  <c:pt idx="88">
                    <c:v>LTU</c:v>
                  </c:pt>
                  <c:pt idx="89">
                    <c:v>ARB</c:v>
                  </c:pt>
                  <c:pt idx="90">
                    <c:v>LBN</c:v>
                  </c:pt>
                  <c:pt idx="91">
                    <c:v>ECA</c:v>
                  </c:pt>
                  <c:pt idx="92">
                    <c:v>PHL</c:v>
                  </c:pt>
                  <c:pt idx="93">
                    <c:v>TEC</c:v>
                  </c:pt>
                  <c:pt idx="94">
                    <c:v>SLV</c:v>
                  </c:pt>
                  <c:pt idx="95">
                    <c:v>KWT</c:v>
                  </c:pt>
                  <c:pt idx="96">
                    <c:v>IBT</c:v>
                  </c:pt>
                  <c:pt idx="97">
                    <c:v>LMY</c:v>
                  </c:pt>
                  <c:pt idx="98">
                    <c:v>MIC</c:v>
                  </c:pt>
                  <c:pt idx="99">
                    <c:v>BLR</c:v>
                  </c:pt>
                  <c:pt idx="100">
                    <c:v>IBD</c:v>
                  </c:pt>
                  <c:pt idx="101">
                    <c:v>SSF</c:v>
                  </c:pt>
                  <c:pt idx="102">
                    <c:v>SSA</c:v>
                  </c:pt>
                  <c:pt idx="103">
                    <c:v>TSS</c:v>
                  </c:pt>
                  <c:pt idx="104">
                    <c:v>DOM</c:v>
                  </c:pt>
                  <c:pt idx="105">
                    <c:v>HUN</c:v>
                  </c:pt>
                  <c:pt idx="106">
                    <c:v>ROU</c:v>
                  </c:pt>
                  <c:pt idx="107">
                    <c:v>BGR</c:v>
                  </c:pt>
                  <c:pt idx="108">
                    <c:v>VNM</c:v>
                  </c:pt>
                  <c:pt idx="109">
                    <c:v>IDN</c:v>
                  </c:pt>
                  <c:pt idx="110">
                    <c:v>EGY</c:v>
                  </c:pt>
                  <c:pt idx="111">
                    <c:v>MLT</c:v>
                  </c:pt>
                  <c:pt idx="112">
                    <c:v>RUS</c:v>
                  </c:pt>
                  <c:pt idx="113">
                    <c:v>BGD</c:v>
                  </c:pt>
                  <c:pt idx="114">
                    <c:v>EST</c:v>
                  </c:pt>
                  <c:pt idx="115">
                    <c:v>BOL</c:v>
                  </c:pt>
                  <c:pt idx="116">
                    <c:v>ZMB</c:v>
                  </c:pt>
                  <c:pt idx="117">
                    <c:v>AFE</c:v>
                  </c:pt>
                  <c:pt idx="118">
                    <c:v>CRI</c:v>
                  </c:pt>
                  <c:pt idx="119">
                    <c:v>UMC</c:v>
                  </c:pt>
                  <c:pt idx="120">
                    <c:v>KAZ</c:v>
                  </c:pt>
                  <c:pt idx="121">
                    <c:v>PER</c:v>
                  </c:pt>
                  <c:pt idx="122">
                    <c:v>SUR</c:v>
                  </c:pt>
                  <c:pt idx="123">
                    <c:v>MAR</c:v>
                  </c:pt>
                  <c:pt idx="124">
                    <c:v>UZB</c:v>
                  </c:pt>
                  <c:pt idx="125">
                    <c:v>LTE</c:v>
                  </c:pt>
                  <c:pt idx="126">
                    <c:v>CEB</c:v>
                  </c:pt>
                  <c:pt idx="127">
                    <c:v>CSS</c:v>
                  </c:pt>
                  <c:pt idx="128">
                    <c:v>ESP</c:v>
                  </c:pt>
                  <c:pt idx="129">
                    <c:v>PRT</c:v>
                  </c:pt>
                  <c:pt idx="130">
                    <c:v>ZAF</c:v>
                  </c:pt>
                  <c:pt idx="131">
                    <c:v>WLD</c:v>
                  </c:pt>
                  <c:pt idx="132">
                    <c:v>ECS</c:v>
                  </c:pt>
                  <c:pt idx="133">
                    <c:v>POL</c:v>
                  </c:pt>
                  <c:pt idx="134">
                    <c:v>MUS</c:v>
                  </c:pt>
                  <c:pt idx="135">
                    <c:v>CAN</c:v>
                  </c:pt>
                  <c:pt idx="136">
                    <c:v>IRL</c:v>
                  </c:pt>
                  <c:pt idx="137">
                    <c:v>SAU</c:v>
                  </c:pt>
                  <c:pt idx="138">
                    <c:v>GBR</c:v>
                  </c:pt>
                  <c:pt idx="139">
                    <c:v>CHL</c:v>
                  </c:pt>
                  <c:pt idx="140">
                    <c:v>SST</c:v>
                  </c:pt>
                  <c:pt idx="141">
                    <c:v>COD</c:v>
                  </c:pt>
                  <c:pt idx="142">
                    <c:v>OSS</c:v>
                  </c:pt>
                  <c:pt idx="143">
                    <c:v>NOR</c:v>
                  </c:pt>
                  <c:pt idx="144">
                    <c:v>GRC</c:v>
                  </c:pt>
                  <c:pt idx="145">
                    <c:v>MYS</c:v>
                  </c:pt>
                  <c:pt idx="146">
                    <c:v>SWE</c:v>
                  </c:pt>
                  <c:pt idx="147">
                    <c:v>THA</c:v>
                  </c:pt>
                  <c:pt idx="148">
                    <c:v>NZL</c:v>
                  </c:pt>
                  <c:pt idx="149">
                    <c:v>ITA</c:v>
                  </c:pt>
                  <c:pt idx="150">
                    <c:v>ARE</c:v>
                  </c:pt>
                  <c:pt idx="151">
                    <c:v>EAP</c:v>
                  </c:pt>
                  <c:pt idx="152">
                    <c:v>TEA</c:v>
                  </c:pt>
                  <c:pt idx="153">
                    <c:v>QAT</c:v>
                  </c:pt>
                  <c:pt idx="154">
                    <c:v>CHE</c:v>
                  </c:pt>
                  <c:pt idx="155">
                    <c:v>EUU</c:v>
                  </c:pt>
                  <c:pt idx="156">
                    <c:v>AUS</c:v>
                  </c:pt>
                  <c:pt idx="157">
                    <c:v>OED</c:v>
                  </c:pt>
                  <c:pt idx="158">
                    <c:v>CHN</c:v>
                  </c:pt>
                  <c:pt idx="159">
                    <c:v>NAC</c:v>
                  </c:pt>
                  <c:pt idx="160">
                    <c:v>PST</c:v>
                  </c:pt>
                  <c:pt idx="161">
                    <c:v>HIC</c:v>
                  </c:pt>
                  <c:pt idx="162">
                    <c:v>EMU</c:v>
                  </c:pt>
                  <c:pt idx="163">
                    <c:v>EAS</c:v>
                  </c:pt>
                  <c:pt idx="164">
                    <c:v>FRA</c:v>
                  </c:pt>
                  <c:pt idx="165">
                    <c:v>USA</c:v>
                  </c:pt>
                  <c:pt idx="166">
                    <c:v>BRN</c:v>
                  </c:pt>
                  <c:pt idx="167">
                    <c:v>CZE</c:v>
                  </c:pt>
                  <c:pt idx="168">
                    <c:v>SVN</c:v>
                  </c:pt>
                  <c:pt idx="169">
                    <c:v>DNK</c:v>
                  </c:pt>
                  <c:pt idx="170">
                    <c:v>AUT</c:v>
                  </c:pt>
                  <c:pt idx="171">
                    <c:v>NLD</c:v>
                  </c:pt>
                  <c:pt idx="172">
                    <c:v>PRY</c:v>
                  </c:pt>
                  <c:pt idx="173">
                    <c:v>BEL</c:v>
                  </c:pt>
                  <c:pt idx="174">
                    <c:v>DEU</c:v>
                  </c:pt>
                  <c:pt idx="175">
                    <c:v>BHR</c:v>
                  </c:pt>
                  <c:pt idx="176">
                    <c:v>TTO</c:v>
                  </c:pt>
                  <c:pt idx="177">
                    <c:v>JPN</c:v>
                  </c:pt>
                  <c:pt idx="178">
                    <c:v>CYP</c:v>
                  </c:pt>
                  <c:pt idx="179">
                    <c:v>LUX</c:v>
                  </c:pt>
                  <c:pt idx="180">
                    <c:v>SVK</c:v>
                  </c:pt>
                  <c:pt idx="181">
                    <c:v>FIN</c:v>
                  </c:pt>
                  <c:pt idx="182">
                    <c:v>ISL</c:v>
                  </c:pt>
                  <c:pt idx="183">
                    <c:v>KOR</c:v>
                  </c:pt>
                  <c:pt idx="184">
                    <c:v>SGP</c:v>
                  </c:pt>
                  <c:pt idx="185">
                    <c:v>GIB</c:v>
                  </c:pt>
                  <c:pt idx="186">
                    <c:v>ISR</c:v>
                  </c:pt>
                  <c:pt idx="187">
                    <c:v>SSD</c:v>
                  </c:pt>
                </c:lvl>
              </c:multiLvlStrCache>
            </c:multiLvlStrRef>
          </c:xVal>
          <c:yVal>
            <c:numRef>
              <c:f>'[World_Electricity_Analysis.xlsx]Losses&amp;Access'!$C$2:$C$267</c:f>
              <c:numCache>
                <c:formatCode>General</c:formatCode>
                <c:ptCount val="266"/>
                <c:pt idx="0">
                  <c:v>35.348742224953398</c:v>
                </c:pt>
                <c:pt idx="1">
                  <c:v>32.535953348333202</c:v>
                </c:pt>
                <c:pt idx="2">
                  <c:v>29.741640957919</c:v>
                </c:pt>
                <c:pt idx="3">
                  <c:v>22.7289335077459</c:v>
                </c:pt>
                <c:pt idx="4">
                  <c:v>20.347095966339101</c:v>
                </c:pt>
                <c:pt idx="5">
                  <c:v>19.953979123722402</c:v>
                </c:pt>
                <c:pt idx="6">
                  <c:v>19.806641275232501</c:v>
                </c:pt>
                <c:pt idx="7">
                  <c:v>19.549531503157201</c:v>
                </c:pt>
                <c:pt idx="8">
                  <c:v>19.284291093999698</c:v>
                </c:pt>
                <c:pt idx="9">
                  <c:v>19.2099725549871</c:v>
                </c:pt>
                <c:pt idx="10">
                  <c:v>18.796639442443801</c:v>
                </c:pt>
                <c:pt idx="11">
                  <c:v>17.862108143893199</c:v>
                </c:pt>
                <c:pt idx="12">
                  <c:v>17.3272001093084</c:v>
                </c:pt>
                <c:pt idx="13">
                  <c:v>17.272930665449699</c:v>
                </c:pt>
                <c:pt idx="14">
                  <c:v>17.0961162393743</c:v>
                </c:pt>
                <c:pt idx="15">
                  <c:v>16.714321916753601</c:v>
                </c:pt>
                <c:pt idx="16">
                  <c:v>16.129891395568801</c:v>
                </c:pt>
                <c:pt idx="17">
                  <c:v>15.757290493358299</c:v>
                </c:pt>
                <c:pt idx="18">
                  <c:v>15.6589672782204</c:v>
                </c:pt>
                <c:pt idx="19">
                  <c:v>15.6011237231168</c:v>
                </c:pt>
                <c:pt idx="20">
                  <c:v>15.416650121862199</c:v>
                </c:pt>
                <c:pt idx="21">
                  <c:v>15.243224664167901</c:v>
                </c:pt>
                <c:pt idx="22">
                  <c:v>15.243224664167901</c:v>
                </c:pt>
                <c:pt idx="23">
                  <c:v>14.8687448935075</c:v>
                </c:pt>
                <c:pt idx="24">
                  <c:v>14.736961451443801</c:v>
                </c:pt>
                <c:pt idx="25">
                  <c:v>14.558470249176001</c:v>
                </c:pt>
                <c:pt idx="26">
                  <c:v>14.414248293096399</c:v>
                </c:pt>
                <c:pt idx="27">
                  <c:v>14.2113399505615</c:v>
                </c:pt>
                <c:pt idx="28">
                  <c:v>14.108136047016499</c:v>
                </c:pt>
                <c:pt idx="29">
                  <c:v>14.0537049120123</c:v>
                </c:pt>
                <c:pt idx="30">
                  <c:v>13.6546702818437</c:v>
                </c:pt>
                <c:pt idx="31">
                  <c:v>13.6422425183383</c:v>
                </c:pt>
                <c:pt idx="32">
                  <c:v>13.573373187672001</c:v>
                </c:pt>
                <c:pt idx="33">
                  <c:v>13.3190562508323</c:v>
                </c:pt>
                <c:pt idx="34">
                  <c:v>12.7706499099731</c:v>
                </c:pt>
                <c:pt idx="35">
                  <c:v>12.5552661202171</c:v>
                </c:pt>
                <c:pt idx="36">
                  <c:v>12.5456932241266</c:v>
                </c:pt>
                <c:pt idx="37">
                  <c:v>12.2731742858887</c:v>
                </c:pt>
                <c:pt idx="38">
                  <c:v>12.2689140926708</c:v>
                </c:pt>
                <c:pt idx="39">
                  <c:v>12.2358490770513</c:v>
                </c:pt>
                <c:pt idx="40">
                  <c:v>12.052159916270901</c:v>
                </c:pt>
                <c:pt idx="41">
                  <c:v>11.8949501731179</c:v>
                </c:pt>
                <c:pt idx="42">
                  <c:v>11.891530427065801</c:v>
                </c:pt>
                <c:pt idx="43">
                  <c:v>11.8089152249423</c:v>
                </c:pt>
                <c:pt idx="44">
                  <c:v>11.645383704792399</c:v>
                </c:pt>
                <c:pt idx="45">
                  <c:v>11.5676609819586</c:v>
                </c:pt>
                <c:pt idx="46">
                  <c:v>11.556927724318101</c:v>
                </c:pt>
                <c:pt idx="47">
                  <c:v>11.5488704334606</c:v>
                </c:pt>
                <c:pt idx="48">
                  <c:v>11.476673212918399</c:v>
                </c:pt>
                <c:pt idx="49">
                  <c:v>11.3917247598821</c:v>
                </c:pt>
                <c:pt idx="50">
                  <c:v>11.317016168074201</c:v>
                </c:pt>
                <c:pt idx="51">
                  <c:v>11.309039159254599</c:v>
                </c:pt>
                <c:pt idx="52">
                  <c:v>11.309039159254599</c:v>
                </c:pt>
                <c:pt idx="53">
                  <c:v>11.2671603289517</c:v>
                </c:pt>
                <c:pt idx="54">
                  <c:v>11.087542620572201</c:v>
                </c:pt>
                <c:pt idx="55">
                  <c:v>11.005557233636999</c:v>
                </c:pt>
                <c:pt idx="56">
                  <c:v>10.9827173406428</c:v>
                </c:pt>
                <c:pt idx="57">
                  <c:v>10.9549263173884</c:v>
                </c:pt>
                <c:pt idx="58">
                  <c:v>10.950680992820001</c:v>
                </c:pt>
                <c:pt idx="59">
                  <c:v>10.8967683532021</c:v>
                </c:pt>
                <c:pt idx="60">
                  <c:v>10.801916599273699</c:v>
                </c:pt>
                <c:pt idx="61">
                  <c:v>10.7784082672813</c:v>
                </c:pt>
                <c:pt idx="62">
                  <c:v>10.7159437699751</c:v>
                </c:pt>
                <c:pt idx="63">
                  <c:v>10.679122101176899</c:v>
                </c:pt>
                <c:pt idx="64">
                  <c:v>10.645488652316001</c:v>
                </c:pt>
                <c:pt idx="65">
                  <c:v>10.628059213811699</c:v>
                </c:pt>
                <c:pt idx="66">
                  <c:v>10.6275257630782</c:v>
                </c:pt>
                <c:pt idx="67">
                  <c:v>10.529964013533201</c:v>
                </c:pt>
                <c:pt idx="68">
                  <c:v>10.487384796142599</c:v>
                </c:pt>
                <c:pt idx="69">
                  <c:v>10.4088592095809</c:v>
                </c:pt>
                <c:pt idx="70">
                  <c:v>10.384330706162901</c:v>
                </c:pt>
                <c:pt idx="71">
                  <c:v>10.291247194463599</c:v>
                </c:pt>
                <c:pt idx="72">
                  <c:v>10.280309547077501</c:v>
                </c:pt>
                <c:pt idx="73">
                  <c:v>10.256466995586001</c:v>
                </c:pt>
                <c:pt idx="74">
                  <c:v>10.189606146379001</c:v>
                </c:pt>
                <c:pt idx="75">
                  <c:v>9.9693830663507601</c:v>
                </c:pt>
                <c:pt idx="76">
                  <c:v>9.8922148617831205</c:v>
                </c:pt>
                <c:pt idx="77">
                  <c:v>9.4851915186101703</c:v>
                </c:pt>
                <c:pt idx="78">
                  <c:v>9.4751989191228692</c:v>
                </c:pt>
                <c:pt idx="79">
                  <c:v>9.3400890176946501</c:v>
                </c:pt>
                <c:pt idx="80">
                  <c:v>9.3067624352195004</c:v>
                </c:pt>
                <c:pt idx="81">
                  <c:v>9.0947925827719907</c:v>
                </c:pt>
                <c:pt idx="82">
                  <c:v>8.8904117237437905</c:v>
                </c:pt>
                <c:pt idx="83">
                  <c:v>8.8175764950839</c:v>
                </c:pt>
                <c:pt idx="84">
                  <c:v>8.8025152466513905</c:v>
                </c:pt>
                <c:pt idx="85">
                  <c:v>8.7654670368541403</c:v>
                </c:pt>
                <c:pt idx="86">
                  <c:v>8.6860869581049105</c:v>
                </c:pt>
                <c:pt idx="87">
                  <c:v>8.5447854995727504</c:v>
                </c:pt>
                <c:pt idx="88">
                  <c:v>8.4798510074615496</c:v>
                </c:pt>
                <c:pt idx="89">
                  <c:v>8.3975030292164199</c:v>
                </c:pt>
                <c:pt idx="90">
                  <c:v>8.3670646060596798</c:v>
                </c:pt>
                <c:pt idx="91">
                  <c:v>8.3468052690679393</c:v>
                </c:pt>
                <c:pt idx="92">
                  <c:v>8.1682172255082595</c:v>
                </c:pt>
                <c:pt idx="93">
                  <c:v>8.1348351565274299</c:v>
                </c:pt>
                <c:pt idx="94">
                  <c:v>8.1023713675412292</c:v>
                </c:pt>
                <c:pt idx="95">
                  <c:v>8.06374796954068</c:v>
                </c:pt>
                <c:pt idx="96">
                  <c:v>8.0308168151161894</c:v>
                </c:pt>
                <c:pt idx="97">
                  <c:v>7.9831328825517103</c:v>
                </c:pt>
                <c:pt idx="98">
                  <c:v>7.9385568011890797</c:v>
                </c:pt>
                <c:pt idx="99">
                  <c:v>7.9086279869079599</c:v>
                </c:pt>
                <c:pt idx="100">
                  <c:v>7.8345790342851096</c:v>
                </c:pt>
                <c:pt idx="101">
                  <c:v>7.7988987402482497</c:v>
                </c:pt>
                <c:pt idx="102">
                  <c:v>7.7988987402482497</c:v>
                </c:pt>
                <c:pt idx="103">
                  <c:v>7.7988987402482497</c:v>
                </c:pt>
                <c:pt idx="104">
                  <c:v>7.7849457480690702</c:v>
                </c:pt>
                <c:pt idx="105">
                  <c:v>7.7490232207558396</c:v>
                </c:pt>
                <c:pt idx="106">
                  <c:v>7.7275379354303499</c:v>
                </c:pt>
                <c:pt idx="107">
                  <c:v>7.7223111932927901</c:v>
                </c:pt>
                <c:pt idx="108">
                  <c:v>7.6627400138161397</c:v>
                </c:pt>
                <c:pt idx="109">
                  <c:v>7.6273015195673199</c:v>
                </c:pt>
                <c:pt idx="110">
                  <c:v>7.6049636494029604</c:v>
                </c:pt>
                <c:pt idx="111">
                  <c:v>7.53612563826821</c:v>
                </c:pt>
                <c:pt idx="112">
                  <c:v>7.4675637158480601</c:v>
                </c:pt>
                <c:pt idx="113">
                  <c:v>7.3278401764956396</c:v>
                </c:pt>
                <c:pt idx="114">
                  <c:v>7.1851975917816198</c:v>
                </c:pt>
                <c:pt idx="115">
                  <c:v>7.1705662553960599</c:v>
                </c:pt>
                <c:pt idx="116">
                  <c:v>7.0839314244010199</c:v>
                </c:pt>
                <c:pt idx="117">
                  <c:v>6.7701180197975903</c:v>
                </c:pt>
                <c:pt idx="118">
                  <c:v>6.6461903181943001</c:v>
                </c:pt>
                <c:pt idx="119">
                  <c:v>6.5030172087929499</c:v>
                </c:pt>
                <c:pt idx="120">
                  <c:v>6.4529312307184403</c:v>
                </c:pt>
                <c:pt idx="121">
                  <c:v>6.4442648454145903</c:v>
                </c:pt>
                <c:pt idx="122">
                  <c:v>6.1059942678971701</c:v>
                </c:pt>
                <c:pt idx="123">
                  <c:v>6.10148490558971</c:v>
                </c:pt>
                <c:pt idx="124">
                  <c:v>6.0354615991765801</c:v>
                </c:pt>
                <c:pt idx="125">
                  <c:v>6.0020247155969804</c:v>
                </c:pt>
                <c:pt idx="126">
                  <c:v>5.9813604138114203</c:v>
                </c:pt>
                <c:pt idx="127">
                  <c:v>5.95351871577176</c:v>
                </c:pt>
                <c:pt idx="128">
                  <c:v>5.9286435083909499</c:v>
                </c:pt>
                <c:pt idx="129">
                  <c:v>5.89177151159807</c:v>
                </c:pt>
                <c:pt idx="130">
                  <c:v>5.8414258956909197</c:v>
                </c:pt>
                <c:pt idx="131">
                  <c:v>5.8215489821000501</c:v>
                </c:pt>
                <c:pt idx="132">
                  <c:v>5.7646167928522303</c:v>
                </c:pt>
                <c:pt idx="133">
                  <c:v>5.7336728789589602</c:v>
                </c:pt>
                <c:pt idx="134">
                  <c:v>5.4931757666847902</c:v>
                </c:pt>
                <c:pt idx="135">
                  <c:v>5.4846437844363098</c:v>
                </c:pt>
                <c:pt idx="136">
                  <c:v>5.3367281393571302</c:v>
                </c:pt>
                <c:pt idx="137">
                  <c:v>5.3058298501101397</c:v>
                </c:pt>
                <c:pt idx="138">
                  <c:v>5.2566426233811798</c:v>
                </c:pt>
                <c:pt idx="139">
                  <c:v>5.1635678898204498</c:v>
                </c:pt>
                <c:pt idx="140">
                  <c:v>5.1489726413380001</c:v>
                </c:pt>
                <c:pt idx="141">
                  <c:v>5.0315100821581797</c:v>
                </c:pt>
                <c:pt idx="142">
                  <c:v>5.0227596109563697</c:v>
                </c:pt>
                <c:pt idx="143">
                  <c:v>5.0089170499281401</c:v>
                </c:pt>
                <c:pt idx="144">
                  <c:v>5.0027323744513801</c:v>
                </c:pt>
                <c:pt idx="145">
                  <c:v>4.9572833234613602</c:v>
                </c:pt>
                <c:pt idx="146">
                  <c:v>4.85117058320479</c:v>
                </c:pt>
                <c:pt idx="147">
                  <c:v>4.7907735434445504</c:v>
                </c:pt>
                <c:pt idx="148">
                  <c:v>4.7877927259965398</c:v>
                </c:pt>
                <c:pt idx="149">
                  <c:v>4.7616947130723402</c:v>
                </c:pt>
                <c:pt idx="150">
                  <c:v>4.7018301486969003</c:v>
                </c:pt>
                <c:pt idx="151">
                  <c:v>4.7013343680988697</c:v>
                </c:pt>
                <c:pt idx="152">
                  <c:v>4.66313871470365</c:v>
                </c:pt>
                <c:pt idx="153">
                  <c:v>4.5669923045418503</c:v>
                </c:pt>
                <c:pt idx="154">
                  <c:v>4.4797823212363497</c:v>
                </c:pt>
                <c:pt idx="155">
                  <c:v>4.41878706758673</c:v>
                </c:pt>
                <c:pt idx="156">
                  <c:v>4.3834761489521403</c:v>
                </c:pt>
                <c:pt idx="157">
                  <c:v>4.3717100403525597</c:v>
                </c:pt>
                <c:pt idx="158">
                  <c:v>4.3069234111092296</c:v>
                </c:pt>
                <c:pt idx="159">
                  <c:v>4.2357281771573199</c:v>
                </c:pt>
                <c:pt idx="160">
                  <c:v>4.2134418487548801</c:v>
                </c:pt>
                <c:pt idx="161">
                  <c:v>4.1509436910802702</c:v>
                </c:pt>
                <c:pt idx="162">
                  <c:v>4.0978256355632396</c:v>
                </c:pt>
                <c:pt idx="163">
                  <c:v>4.08032471483404</c:v>
                </c:pt>
                <c:pt idx="164">
                  <c:v>4.0551283142783401</c:v>
                </c:pt>
                <c:pt idx="165">
                  <c:v>4.0507235743782699</c:v>
                </c:pt>
                <c:pt idx="166">
                  <c:v>3.97985801913521</c:v>
                </c:pt>
                <c:pt idx="167">
                  <c:v>3.86862893538042</c:v>
                </c:pt>
                <c:pt idx="168">
                  <c:v>3.7784018950028901</c:v>
                </c:pt>
                <c:pt idx="169">
                  <c:v>3.7774152213876899</c:v>
                </c:pt>
                <c:pt idx="170">
                  <c:v>3.6164008920842901</c:v>
                </c:pt>
                <c:pt idx="171">
                  <c:v>3.49129744009538</c:v>
                </c:pt>
                <c:pt idx="172">
                  <c:v>3.3416092070666199</c:v>
                </c:pt>
                <c:pt idx="173">
                  <c:v>3.2790215882388001</c:v>
                </c:pt>
                <c:pt idx="174">
                  <c:v>3.0873452316630998</c:v>
                </c:pt>
                <c:pt idx="175">
                  <c:v>3.0702027949419901</c:v>
                </c:pt>
                <c:pt idx="176">
                  <c:v>2.98006246306679</c:v>
                </c:pt>
                <c:pt idx="177">
                  <c:v>2.96367153254422</c:v>
                </c:pt>
                <c:pt idx="178">
                  <c:v>2.89506450566379</c:v>
                </c:pt>
                <c:pt idx="179">
                  <c:v>2.8332682089372101</c:v>
                </c:pt>
                <c:pt idx="180">
                  <c:v>2.7265744426033698</c:v>
                </c:pt>
                <c:pt idx="181">
                  <c:v>2.6410791332071502</c:v>
                </c:pt>
                <c:pt idx="182">
                  <c:v>2.59958319230513</c:v>
                </c:pt>
                <c:pt idx="183">
                  <c:v>2.4657255844636401</c:v>
                </c:pt>
                <c:pt idx="184">
                  <c:v>2.3747338977727002</c:v>
                </c:pt>
                <c:pt idx="185">
                  <c:v>2.0626171393827999</c:v>
                </c:pt>
                <c:pt idx="186">
                  <c:v>2.0133987231688102</c:v>
                </c:pt>
                <c:pt idx="187">
                  <c:v>0.78639728372747297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BF-4D44-8AD2-97F25D73DE8E}"/>
            </c:ext>
          </c:extLst>
        </c:ser>
        <c:ser>
          <c:idx val="1"/>
          <c:order val="1"/>
          <c:tx>
            <c:strRef>
              <c:f>'[World_Electricity_Analysis.xlsx]Losses&amp;Access'!$D$1</c:f>
              <c:strCache>
                <c:ptCount val="1"/>
                <c:pt idx="0">
                  <c:v>avg_access_to_electricity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multiLvlStrRef>
              <c:f>'[World_Electricity_Analysis.xlsx]Losses&amp;Access'!$A$2:$B$267</c:f>
              <c:multiLvlStrCache>
                <c:ptCount val="188"/>
                <c:lvl>
                  <c:pt idx="0">
                    <c:v>Haiti</c:v>
                  </c:pt>
                  <c:pt idx="1">
                    <c:v>Togo</c:v>
                  </c:pt>
                  <c:pt idx="2">
                    <c:v>Congo, Rep.</c:v>
                  </c:pt>
                  <c:pt idx="3">
                    <c:v>Niger</c:v>
                  </c:pt>
                  <c:pt idx="4">
                    <c:v>Libya</c:v>
                  </c:pt>
                  <c:pt idx="5">
                    <c:v>Iraq</c:v>
                  </c:pt>
                  <c:pt idx="6">
                    <c:v>Albania</c:v>
                  </c:pt>
                  <c:pt idx="7">
                    <c:v>Botswana</c:v>
                  </c:pt>
                  <c:pt idx="8">
                    <c:v>Nepal</c:v>
                  </c:pt>
                  <c:pt idx="9">
                    <c:v>Kyrgyz Republic</c:v>
                  </c:pt>
                  <c:pt idx="10">
                    <c:v>Myanmar</c:v>
                  </c:pt>
                  <c:pt idx="11">
                    <c:v>Moldova</c:v>
                  </c:pt>
                  <c:pt idx="12">
                    <c:v>Yemen, Rep.</c:v>
                  </c:pt>
                  <c:pt idx="13">
                    <c:v>Venezuela, RB</c:v>
                  </c:pt>
                  <c:pt idx="14">
                    <c:v>Honduras</c:v>
                  </c:pt>
                  <c:pt idx="15">
                    <c:v>Senegal</c:v>
                  </c:pt>
                  <c:pt idx="16">
                    <c:v>Nicaragua</c:v>
                  </c:pt>
                  <c:pt idx="17">
                    <c:v>Fragile and conflict affected situations</c:v>
                  </c:pt>
                  <c:pt idx="18">
                    <c:v>India</c:v>
                  </c:pt>
                  <c:pt idx="19">
                    <c:v>Ghana</c:v>
                  </c:pt>
                  <c:pt idx="20">
                    <c:v>Sudan</c:v>
                  </c:pt>
                  <c:pt idx="21">
                    <c:v>South Asia</c:v>
                  </c:pt>
                  <c:pt idx="22">
                    <c:v>South Asia (IDA &amp; IBRD)</c:v>
                  </c:pt>
                  <c:pt idx="23">
                    <c:v>Nigeria</c:v>
                  </c:pt>
                  <c:pt idx="24">
                    <c:v>Africa Western and Central</c:v>
                  </c:pt>
                  <c:pt idx="25">
                    <c:v>Namibia</c:v>
                  </c:pt>
                  <c:pt idx="26">
                    <c:v>Pakistan</c:v>
                  </c:pt>
                  <c:pt idx="27">
                    <c:v>Pre-demographic dividend</c:v>
                  </c:pt>
                  <c:pt idx="28">
                    <c:v>Syrian Arab Republic</c:v>
                  </c:pt>
                  <c:pt idx="29">
                    <c:v>Ecuador</c:v>
                  </c:pt>
                  <c:pt idx="30">
                    <c:v>North Macedonia</c:v>
                  </c:pt>
                  <c:pt idx="31">
                    <c:v>Tanzania</c:v>
                  </c:pt>
                  <c:pt idx="32">
                    <c:v>Gabon</c:v>
                  </c:pt>
                  <c:pt idx="33">
                    <c:v>Kosovo</c:v>
                  </c:pt>
                  <c:pt idx="34">
                    <c:v>Cote d'Ivoire</c:v>
                  </c:pt>
                  <c:pt idx="35">
                    <c:v>IDA only</c:v>
                  </c:pt>
                  <c:pt idx="36">
                    <c:v>Kenya</c:v>
                  </c:pt>
                  <c:pt idx="37">
                    <c:v>Benin</c:v>
                  </c:pt>
                  <c:pt idx="38">
                    <c:v>IDA total</c:v>
                  </c:pt>
                  <c:pt idx="39">
                    <c:v>Lower middle income</c:v>
                  </c:pt>
                  <c:pt idx="40">
                    <c:v>Zimbabwe</c:v>
                  </c:pt>
                  <c:pt idx="41">
                    <c:v>Oman</c:v>
                  </c:pt>
                  <c:pt idx="42">
                    <c:v>IDA blend</c:v>
                  </c:pt>
                  <c:pt idx="43">
                    <c:v>Algeria</c:v>
                  </c:pt>
                  <c:pt idx="44">
                    <c:v>Azerbaijan</c:v>
                  </c:pt>
                  <c:pt idx="45">
                    <c:v>Low income</c:v>
                  </c:pt>
                  <c:pt idx="46">
                    <c:v>Colombia</c:v>
                  </c:pt>
                  <c:pt idx="47">
                    <c:v>Heavily indebted poor countries (HIPC)</c:v>
                  </c:pt>
                  <c:pt idx="48">
                    <c:v>Cambodia</c:v>
                  </c:pt>
                  <c:pt idx="49">
                    <c:v>Brazil</c:v>
                  </c:pt>
                  <c:pt idx="50">
                    <c:v>Jamaica</c:v>
                  </c:pt>
                  <c:pt idx="51">
                    <c:v>Middle East &amp; North Africa (excluding high income)</c:v>
                  </c:pt>
                  <c:pt idx="52">
                    <c:v>Middle East &amp; North Africa (IDA &amp; IBRD countries)</c:v>
                  </c:pt>
                  <c:pt idx="53">
                    <c:v>Armenia</c:v>
                  </c:pt>
                  <c:pt idx="54">
                    <c:v>Panama</c:v>
                  </c:pt>
                  <c:pt idx="55">
                    <c:v>Montenegro</c:v>
                  </c:pt>
                  <c:pt idx="56">
                    <c:v>Iran, Islamic Rep.</c:v>
                  </c:pt>
                  <c:pt idx="57">
                    <c:v>Latvia</c:v>
                  </c:pt>
                  <c:pt idx="58">
                    <c:v>Early-demographic dividend</c:v>
                  </c:pt>
                  <c:pt idx="59">
                    <c:v>Croatia</c:v>
                  </c:pt>
                  <c:pt idx="60">
                    <c:v>Uruguay</c:v>
                  </c:pt>
                  <c:pt idx="61">
                    <c:v>Korea, Dem. People's Rep.</c:v>
                  </c:pt>
                  <c:pt idx="62">
                    <c:v>Serbia</c:v>
                  </c:pt>
                  <c:pt idx="63">
                    <c:v>Cuba</c:v>
                  </c:pt>
                  <c:pt idx="64">
                    <c:v>Turkiye</c:v>
                  </c:pt>
                  <c:pt idx="65">
                    <c:v>Latin America &amp; Caribbean</c:v>
                  </c:pt>
                  <c:pt idx="66">
                    <c:v>Latin America &amp; the Caribbean (IDA &amp; IBRD countries)</c:v>
                  </c:pt>
                  <c:pt idx="67">
                    <c:v>Guatemala</c:v>
                  </c:pt>
                  <c:pt idx="68">
                    <c:v>Tajikistan</c:v>
                  </c:pt>
                  <c:pt idx="69">
                    <c:v>Least developed countries: UN classification</c:v>
                  </c:pt>
                  <c:pt idx="70">
                    <c:v>Sri Lanka</c:v>
                  </c:pt>
                  <c:pt idx="71">
                    <c:v>Eritrea</c:v>
                  </c:pt>
                  <c:pt idx="72">
                    <c:v>Latin America &amp; Caribbean (excluding high income)</c:v>
                  </c:pt>
                  <c:pt idx="73">
                    <c:v>Cameroon</c:v>
                  </c:pt>
                  <c:pt idx="74">
                    <c:v>Argentina</c:v>
                  </c:pt>
                  <c:pt idx="75">
                    <c:v>Mexico</c:v>
                  </c:pt>
                  <c:pt idx="76">
                    <c:v>Mongolia</c:v>
                  </c:pt>
                  <c:pt idx="77">
                    <c:v>Angola</c:v>
                  </c:pt>
                  <c:pt idx="78">
                    <c:v>Bosnia and Herzegovina</c:v>
                  </c:pt>
                  <c:pt idx="79">
                    <c:v>Ukraine</c:v>
                  </c:pt>
                  <c:pt idx="80">
                    <c:v>Mozambique</c:v>
                  </c:pt>
                  <c:pt idx="81">
                    <c:v>Turkmenistan</c:v>
                  </c:pt>
                  <c:pt idx="82">
                    <c:v>Ethiopia</c:v>
                  </c:pt>
                  <c:pt idx="83">
                    <c:v>Tunisia</c:v>
                  </c:pt>
                  <c:pt idx="84">
                    <c:v>Hong Kong SAR, China</c:v>
                  </c:pt>
                  <c:pt idx="85">
                    <c:v>Georgia</c:v>
                  </c:pt>
                  <c:pt idx="86">
                    <c:v>Jordan</c:v>
                  </c:pt>
                  <c:pt idx="87">
                    <c:v>Middle East &amp; North Africa</c:v>
                  </c:pt>
                  <c:pt idx="88">
                    <c:v>Lithuania</c:v>
                  </c:pt>
                  <c:pt idx="89">
                    <c:v>Arab World</c:v>
                  </c:pt>
                  <c:pt idx="90">
                    <c:v>Lebanon</c:v>
                  </c:pt>
                  <c:pt idx="91">
                    <c:v>Europe &amp; Central Asia (excluding high income)</c:v>
                  </c:pt>
                  <c:pt idx="92">
                    <c:v>Philippines</c:v>
                  </c:pt>
                  <c:pt idx="93">
                    <c:v>Europe &amp; Central Asia (IDA &amp; IBRD countries)</c:v>
                  </c:pt>
                  <c:pt idx="94">
                    <c:v>El Salvador</c:v>
                  </c:pt>
                  <c:pt idx="95">
                    <c:v>Kuwait</c:v>
                  </c:pt>
                  <c:pt idx="96">
                    <c:v>IDA &amp; IBRD total</c:v>
                  </c:pt>
                  <c:pt idx="97">
                    <c:v>Low &amp; middle income</c:v>
                  </c:pt>
                  <c:pt idx="98">
                    <c:v>Middle income</c:v>
                  </c:pt>
                  <c:pt idx="99">
                    <c:v>Belarus</c:v>
                  </c:pt>
                  <c:pt idx="100">
                    <c:v>IBRD only</c:v>
                  </c:pt>
                  <c:pt idx="101">
                    <c:v>Sub-Saharan Africa</c:v>
                  </c:pt>
                  <c:pt idx="102">
                    <c:v>Sub-Saharan Africa (excluding high income)</c:v>
                  </c:pt>
                  <c:pt idx="103">
                    <c:v>Sub-Saharan Africa (IDA &amp; IBRD countries)</c:v>
                  </c:pt>
                  <c:pt idx="104">
                    <c:v>Dominican Republic</c:v>
                  </c:pt>
                  <c:pt idx="105">
                    <c:v>Hungary</c:v>
                  </c:pt>
                  <c:pt idx="106">
                    <c:v>Romania</c:v>
                  </c:pt>
                  <c:pt idx="107">
                    <c:v>Bulgaria</c:v>
                  </c:pt>
                  <c:pt idx="108">
                    <c:v>Vietnam</c:v>
                  </c:pt>
                  <c:pt idx="109">
                    <c:v>Indonesia</c:v>
                  </c:pt>
                  <c:pt idx="110">
                    <c:v>Egypt, Arab Rep.</c:v>
                  </c:pt>
                  <c:pt idx="111">
                    <c:v>Malta</c:v>
                  </c:pt>
                  <c:pt idx="112">
                    <c:v>Russian Federation</c:v>
                  </c:pt>
                  <c:pt idx="113">
                    <c:v>Bangladesh</c:v>
                  </c:pt>
                  <c:pt idx="114">
                    <c:v>Estonia</c:v>
                  </c:pt>
                  <c:pt idx="115">
                    <c:v>Bolivia</c:v>
                  </c:pt>
                  <c:pt idx="116">
                    <c:v>Zambia</c:v>
                  </c:pt>
                  <c:pt idx="117">
                    <c:v>Africa Eastern and Southern</c:v>
                  </c:pt>
                  <c:pt idx="118">
                    <c:v>Costa Rica</c:v>
                  </c:pt>
                  <c:pt idx="119">
                    <c:v>Upper middle income</c:v>
                  </c:pt>
                  <c:pt idx="120">
                    <c:v>Kazakhstan</c:v>
                  </c:pt>
                  <c:pt idx="121">
                    <c:v>Peru</c:v>
                  </c:pt>
                  <c:pt idx="122">
                    <c:v>Suriname</c:v>
                  </c:pt>
                  <c:pt idx="123">
                    <c:v>Morocco</c:v>
                  </c:pt>
                  <c:pt idx="124">
                    <c:v>Uzbekistan</c:v>
                  </c:pt>
                  <c:pt idx="125">
                    <c:v>Late-demographic dividend</c:v>
                  </c:pt>
                  <c:pt idx="126">
                    <c:v>Central Europe and the Baltics</c:v>
                  </c:pt>
                  <c:pt idx="127">
                    <c:v>Caribbean small states</c:v>
                  </c:pt>
                  <c:pt idx="128">
                    <c:v>Spain</c:v>
                  </c:pt>
                  <c:pt idx="129">
                    <c:v>Portugal</c:v>
                  </c:pt>
                  <c:pt idx="130">
                    <c:v>South Africa</c:v>
                  </c:pt>
                  <c:pt idx="131">
                    <c:v>World</c:v>
                  </c:pt>
                  <c:pt idx="132">
                    <c:v>Europe &amp; Central Asia</c:v>
                  </c:pt>
                  <c:pt idx="133">
                    <c:v>Poland</c:v>
                  </c:pt>
                  <c:pt idx="134">
                    <c:v>Mauritius</c:v>
                  </c:pt>
                  <c:pt idx="135">
                    <c:v>Canada</c:v>
                  </c:pt>
                  <c:pt idx="136">
                    <c:v>Ireland</c:v>
                  </c:pt>
                  <c:pt idx="137">
                    <c:v>Saudi Arabia</c:v>
                  </c:pt>
                  <c:pt idx="138">
                    <c:v>United Kingdom</c:v>
                  </c:pt>
                  <c:pt idx="139">
                    <c:v>Chile</c:v>
                  </c:pt>
                  <c:pt idx="140">
                    <c:v>Small states</c:v>
                  </c:pt>
                  <c:pt idx="141">
                    <c:v>Congo, Dem. Rep.</c:v>
                  </c:pt>
                  <c:pt idx="142">
                    <c:v>Other small states</c:v>
                  </c:pt>
                  <c:pt idx="143">
                    <c:v>Norway</c:v>
                  </c:pt>
                  <c:pt idx="144">
                    <c:v>Greece</c:v>
                  </c:pt>
                  <c:pt idx="145">
                    <c:v>Malaysia</c:v>
                  </c:pt>
                  <c:pt idx="146">
                    <c:v>Sweden</c:v>
                  </c:pt>
                  <c:pt idx="147">
                    <c:v>Thailand</c:v>
                  </c:pt>
                  <c:pt idx="148">
                    <c:v>New Zealand</c:v>
                  </c:pt>
                  <c:pt idx="149">
                    <c:v>Italy</c:v>
                  </c:pt>
                  <c:pt idx="150">
                    <c:v>United Arab Emirates</c:v>
                  </c:pt>
                  <c:pt idx="151">
                    <c:v>East Asia &amp; Pacific (excluding high income)</c:v>
                  </c:pt>
                  <c:pt idx="152">
                    <c:v>East Asia &amp; Pacific (IDA &amp; IBRD countries)</c:v>
                  </c:pt>
                  <c:pt idx="153">
                    <c:v>Qatar</c:v>
                  </c:pt>
                  <c:pt idx="154">
                    <c:v>Switzerland</c:v>
                  </c:pt>
                  <c:pt idx="155">
                    <c:v>European Union</c:v>
                  </c:pt>
                  <c:pt idx="156">
                    <c:v>Australia</c:v>
                  </c:pt>
                  <c:pt idx="157">
                    <c:v>OECD members</c:v>
                  </c:pt>
                  <c:pt idx="158">
                    <c:v>China</c:v>
                  </c:pt>
                  <c:pt idx="159">
                    <c:v>North America</c:v>
                  </c:pt>
                  <c:pt idx="160">
                    <c:v>Post-demographic dividend</c:v>
                  </c:pt>
                  <c:pt idx="161">
                    <c:v>High income</c:v>
                  </c:pt>
                  <c:pt idx="162">
                    <c:v>Euro area</c:v>
                  </c:pt>
                  <c:pt idx="163">
                    <c:v>East Asia &amp; Pacific</c:v>
                  </c:pt>
                  <c:pt idx="164">
                    <c:v>France</c:v>
                  </c:pt>
                  <c:pt idx="165">
                    <c:v>United States</c:v>
                  </c:pt>
                  <c:pt idx="166">
                    <c:v>Brunei Darussalam</c:v>
                  </c:pt>
                  <c:pt idx="167">
                    <c:v>Czech Republic</c:v>
                  </c:pt>
                  <c:pt idx="168">
                    <c:v>Slovenia</c:v>
                  </c:pt>
                  <c:pt idx="169">
                    <c:v>Denmark</c:v>
                  </c:pt>
                  <c:pt idx="170">
                    <c:v>Austria</c:v>
                  </c:pt>
                  <c:pt idx="171">
                    <c:v>Netherlands</c:v>
                  </c:pt>
                  <c:pt idx="172">
                    <c:v>Paraguay</c:v>
                  </c:pt>
                  <c:pt idx="173">
                    <c:v>Belgium</c:v>
                  </c:pt>
                  <c:pt idx="174">
                    <c:v>Germany</c:v>
                  </c:pt>
                  <c:pt idx="175">
                    <c:v>Bahrain</c:v>
                  </c:pt>
                  <c:pt idx="176">
                    <c:v>Trinidad and Tobago</c:v>
                  </c:pt>
                  <c:pt idx="177">
                    <c:v>Japan</c:v>
                  </c:pt>
                  <c:pt idx="178">
                    <c:v>Cyprus</c:v>
                  </c:pt>
                  <c:pt idx="179">
                    <c:v>Luxembourg</c:v>
                  </c:pt>
                  <c:pt idx="180">
                    <c:v>Slovak Republic</c:v>
                  </c:pt>
                  <c:pt idx="181">
                    <c:v>Finland</c:v>
                  </c:pt>
                  <c:pt idx="182">
                    <c:v>Iceland</c:v>
                  </c:pt>
                  <c:pt idx="183">
                    <c:v>Korea, Rep.</c:v>
                  </c:pt>
                  <c:pt idx="184">
                    <c:v>Singapore</c:v>
                  </c:pt>
                  <c:pt idx="185">
                    <c:v>Gibraltar</c:v>
                  </c:pt>
                  <c:pt idx="186">
                    <c:v>Israel</c:v>
                  </c:pt>
                  <c:pt idx="187">
                    <c:v>South Sudan</c:v>
                  </c:pt>
                </c:lvl>
                <c:lvl>
                  <c:pt idx="0">
                    <c:v>HTI</c:v>
                  </c:pt>
                  <c:pt idx="1">
                    <c:v>TGO</c:v>
                  </c:pt>
                  <c:pt idx="2">
                    <c:v>COG</c:v>
                  </c:pt>
                  <c:pt idx="3">
                    <c:v>NER</c:v>
                  </c:pt>
                  <c:pt idx="4">
                    <c:v>LBY</c:v>
                  </c:pt>
                  <c:pt idx="5">
                    <c:v>IRQ</c:v>
                  </c:pt>
                  <c:pt idx="6">
                    <c:v>ALB</c:v>
                  </c:pt>
                  <c:pt idx="7">
                    <c:v>BWA</c:v>
                  </c:pt>
                  <c:pt idx="8">
                    <c:v>NPL</c:v>
                  </c:pt>
                  <c:pt idx="9">
                    <c:v>KGZ</c:v>
                  </c:pt>
                  <c:pt idx="10">
                    <c:v>MMR</c:v>
                  </c:pt>
                  <c:pt idx="11">
                    <c:v>MDA</c:v>
                  </c:pt>
                  <c:pt idx="12">
                    <c:v>YEM</c:v>
                  </c:pt>
                  <c:pt idx="13">
                    <c:v>VEN</c:v>
                  </c:pt>
                  <c:pt idx="14">
                    <c:v>HND</c:v>
                  </c:pt>
                  <c:pt idx="15">
                    <c:v>SEN</c:v>
                  </c:pt>
                  <c:pt idx="16">
                    <c:v>NIC</c:v>
                  </c:pt>
                  <c:pt idx="17">
                    <c:v>FCS</c:v>
                  </c:pt>
                  <c:pt idx="18">
                    <c:v>IND</c:v>
                  </c:pt>
                  <c:pt idx="19">
                    <c:v>GHA</c:v>
                  </c:pt>
                  <c:pt idx="20">
                    <c:v>SDN</c:v>
                  </c:pt>
                  <c:pt idx="21">
                    <c:v>SAS</c:v>
                  </c:pt>
                  <c:pt idx="22">
                    <c:v>TSA</c:v>
                  </c:pt>
                  <c:pt idx="23">
                    <c:v>NGA</c:v>
                  </c:pt>
                  <c:pt idx="24">
                    <c:v>AFW</c:v>
                  </c:pt>
                  <c:pt idx="25">
                    <c:v>NAM</c:v>
                  </c:pt>
                  <c:pt idx="26">
                    <c:v>PAK</c:v>
                  </c:pt>
                  <c:pt idx="27">
                    <c:v>PRE</c:v>
                  </c:pt>
                  <c:pt idx="28">
                    <c:v>SYR</c:v>
                  </c:pt>
                  <c:pt idx="29">
                    <c:v>ECU</c:v>
                  </c:pt>
                  <c:pt idx="30">
                    <c:v>MKD</c:v>
                  </c:pt>
                  <c:pt idx="31">
                    <c:v>TZA</c:v>
                  </c:pt>
                  <c:pt idx="32">
                    <c:v>GAB</c:v>
                  </c:pt>
                  <c:pt idx="33">
                    <c:v>XKX</c:v>
                  </c:pt>
                  <c:pt idx="34">
                    <c:v>CIV</c:v>
                  </c:pt>
                  <c:pt idx="35">
                    <c:v>IDX</c:v>
                  </c:pt>
                  <c:pt idx="36">
                    <c:v>KEN</c:v>
                  </c:pt>
                  <c:pt idx="37">
                    <c:v>BEN</c:v>
                  </c:pt>
                  <c:pt idx="38">
                    <c:v>IDA</c:v>
                  </c:pt>
                  <c:pt idx="39">
                    <c:v>LMC</c:v>
                  </c:pt>
                  <c:pt idx="40">
                    <c:v>ZWE</c:v>
                  </c:pt>
                  <c:pt idx="41">
                    <c:v>OMN</c:v>
                  </c:pt>
                  <c:pt idx="42">
                    <c:v>IDB</c:v>
                  </c:pt>
                  <c:pt idx="43">
                    <c:v>DZA</c:v>
                  </c:pt>
                  <c:pt idx="44">
                    <c:v>AZE</c:v>
                  </c:pt>
                  <c:pt idx="45">
                    <c:v>LIC</c:v>
                  </c:pt>
                  <c:pt idx="46">
                    <c:v>COL</c:v>
                  </c:pt>
                  <c:pt idx="47">
                    <c:v>HPC</c:v>
                  </c:pt>
                  <c:pt idx="48">
                    <c:v>KHM</c:v>
                  </c:pt>
                  <c:pt idx="49">
                    <c:v>BRA</c:v>
                  </c:pt>
                  <c:pt idx="50">
                    <c:v>JAM</c:v>
                  </c:pt>
                  <c:pt idx="51">
                    <c:v>MNA</c:v>
                  </c:pt>
                  <c:pt idx="52">
                    <c:v>TMN</c:v>
                  </c:pt>
                  <c:pt idx="53">
                    <c:v>ARM</c:v>
                  </c:pt>
                  <c:pt idx="54">
                    <c:v>PAN</c:v>
                  </c:pt>
                  <c:pt idx="55">
                    <c:v>MNE</c:v>
                  </c:pt>
                  <c:pt idx="56">
                    <c:v>IRN</c:v>
                  </c:pt>
                  <c:pt idx="57">
                    <c:v>LVA</c:v>
                  </c:pt>
                  <c:pt idx="58">
                    <c:v>EAR</c:v>
                  </c:pt>
                  <c:pt idx="59">
                    <c:v>HRV</c:v>
                  </c:pt>
                  <c:pt idx="60">
                    <c:v>URY</c:v>
                  </c:pt>
                  <c:pt idx="61">
                    <c:v>PRK</c:v>
                  </c:pt>
                  <c:pt idx="62">
                    <c:v>SRB</c:v>
                  </c:pt>
                  <c:pt idx="63">
                    <c:v>CUB</c:v>
                  </c:pt>
                  <c:pt idx="64">
                    <c:v>TUR</c:v>
                  </c:pt>
                  <c:pt idx="65">
                    <c:v>LCN</c:v>
                  </c:pt>
                  <c:pt idx="66">
                    <c:v>TLA</c:v>
                  </c:pt>
                  <c:pt idx="67">
                    <c:v>GTM</c:v>
                  </c:pt>
                  <c:pt idx="68">
                    <c:v>TJK</c:v>
                  </c:pt>
                  <c:pt idx="69">
                    <c:v>LDC</c:v>
                  </c:pt>
                  <c:pt idx="70">
                    <c:v>LKA</c:v>
                  </c:pt>
                  <c:pt idx="71">
                    <c:v>ERI</c:v>
                  </c:pt>
                  <c:pt idx="72">
                    <c:v>LAC</c:v>
                  </c:pt>
                  <c:pt idx="73">
                    <c:v>CMR</c:v>
                  </c:pt>
                  <c:pt idx="74">
                    <c:v>ARG</c:v>
                  </c:pt>
                  <c:pt idx="75">
                    <c:v>MEX</c:v>
                  </c:pt>
                  <c:pt idx="76">
                    <c:v>MNG</c:v>
                  </c:pt>
                  <c:pt idx="77">
                    <c:v>AGO</c:v>
                  </c:pt>
                  <c:pt idx="78">
                    <c:v>BIH</c:v>
                  </c:pt>
                  <c:pt idx="79">
                    <c:v>UKR</c:v>
                  </c:pt>
                  <c:pt idx="80">
                    <c:v>MOZ</c:v>
                  </c:pt>
                  <c:pt idx="81">
                    <c:v>TKM</c:v>
                  </c:pt>
                  <c:pt idx="82">
                    <c:v>ETH</c:v>
                  </c:pt>
                  <c:pt idx="83">
                    <c:v>TUN</c:v>
                  </c:pt>
                  <c:pt idx="84">
                    <c:v>HKG</c:v>
                  </c:pt>
                  <c:pt idx="85">
                    <c:v>GEO</c:v>
                  </c:pt>
                  <c:pt idx="86">
                    <c:v>JOR</c:v>
                  </c:pt>
                  <c:pt idx="87">
                    <c:v>MEA</c:v>
                  </c:pt>
                  <c:pt idx="88">
                    <c:v>LTU</c:v>
                  </c:pt>
                  <c:pt idx="89">
                    <c:v>ARB</c:v>
                  </c:pt>
                  <c:pt idx="90">
                    <c:v>LBN</c:v>
                  </c:pt>
                  <c:pt idx="91">
                    <c:v>ECA</c:v>
                  </c:pt>
                  <c:pt idx="92">
                    <c:v>PHL</c:v>
                  </c:pt>
                  <c:pt idx="93">
                    <c:v>TEC</c:v>
                  </c:pt>
                  <c:pt idx="94">
                    <c:v>SLV</c:v>
                  </c:pt>
                  <c:pt idx="95">
                    <c:v>KWT</c:v>
                  </c:pt>
                  <c:pt idx="96">
                    <c:v>IBT</c:v>
                  </c:pt>
                  <c:pt idx="97">
                    <c:v>LMY</c:v>
                  </c:pt>
                  <c:pt idx="98">
                    <c:v>MIC</c:v>
                  </c:pt>
                  <c:pt idx="99">
                    <c:v>BLR</c:v>
                  </c:pt>
                  <c:pt idx="100">
                    <c:v>IBD</c:v>
                  </c:pt>
                  <c:pt idx="101">
                    <c:v>SSF</c:v>
                  </c:pt>
                  <c:pt idx="102">
                    <c:v>SSA</c:v>
                  </c:pt>
                  <c:pt idx="103">
                    <c:v>TSS</c:v>
                  </c:pt>
                  <c:pt idx="104">
                    <c:v>DOM</c:v>
                  </c:pt>
                  <c:pt idx="105">
                    <c:v>HUN</c:v>
                  </c:pt>
                  <c:pt idx="106">
                    <c:v>ROU</c:v>
                  </c:pt>
                  <c:pt idx="107">
                    <c:v>BGR</c:v>
                  </c:pt>
                  <c:pt idx="108">
                    <c:v>VNM</c:v>
                  </c:pt>
                  <c:pt idx="109">
                    <c:v>IDN</c:v>
                  </c:pt>
                  <c:pt idx="110">
                    <c:v>EGY</c:v>
                  </c:pt>
                  <c:pt idx="111">
                    <c:v>MLT</c:v>
                  </c:pt>
                  <c:pt idx="112">
                    <c:v>RUS</c:v>
                  </c:pt>
                  <c:pt idx="113">
                    <c:v>BGD</c:v>
                  </c:pt>
                  <c:pt idx="114">
                    <c:v>EST</c:v>
                  </c:pt>
                  <c:pt idx="115">
                    <c:v>BOL</c:v>
                  </c:pt>
                  <c:pt idx="116">
                    <c:v>ZMB</c:v>
                  </c:pt>
                  <c:pt idx="117">
                    <c:v>AFE</c:v>
                  </c:pt>
                  <c:pt idx="118">
                    <c:v>CRI</c:v>
                  </c:pt>
                  <c:pt idx="119">
                    <c:v>UMC</c:v>
                  </c:pt>
                  <c:pt idx="120">
                    <c:v>KAZ</c:v>
                  </c:pt>
                  <c:pt idx="121">
                    <c:v>PER</c:v>
                  </c:pt>
                  <c:pt idx="122">
                    <c:v>SUR</c:v>
                  </c:pt>
                  <c:pt idx="123">
                    <c:v>MAR</c:v>
                  </c:pt>
                  <c:pt idx="124">
                    <c:v>UZB</c:v>
                  </c:pt>
                  <c:pt idx="125">
                    <c:v>LTE</c:v>
                  </c:pt>
                  <c:pt idx="126">
                    <c:v>CEB</c:v>
                  </c:pt>
                  <c:pt idx="127">
                    <c:v>CSS</c:v>
                  </c:pt>
                  <c:pt idx="128">
                    <c:v>ESP</c:v>
                  </c:pt>
                  <c:pt idx="129">
                    <c:v>PRT</c:v>
                  </c:pt>
                  <c:pt idx="130">
                    <c:v>ZAF</c:v>
                  </c:pt>
                  <c:pt idx="131">
                    <c:v>WLD</c:v>
                  </c:pt>
                  <c:pt idx="132">
                    <c:v>ECS</c:v>
                  </c:pt>
                  <c:pt idx="133">
                    <c:v>POL</c:v>
                  </c:pt>
                  <c:pt idx="134">
                    <c:v>MUS</c:v>
                  </c:pt>
                  <c:pt idx="135">
                    <c:v>CAN</c:v>
                  </c:pt>
                  <c:pt idx="136">
                    <c:v>IRL</c:v>
                  </c:pt>
                  <c:pt idx="137">
                    <c:v>SAU</c:v>
                  </c:pt>
                  <c:pt idx="138">
                    <c:v>GBR</c:v>
                  </c:pt>
                  <c:pt idx="139">
                    <c:v>CHL</c:v>
                  </c:pt>
                  <c:pt idx="140">
                    <c:v>SST</c:v>
                  </c:pt>
                  <c:pt idx="141">
                    <c:v>COD</c:v>
                  </c:pt>
                  <c:pt idx="142">
                    <c:v>OSS</c:v>
                  </c:pt>
                  <c:pt idx="143">
                    <c:v>NOR</c:v>
                  </c:pt>
                  <c:pt idx="144">
                    <c:v>GRC</c:v>
                  </c:pt>
                  <c:pt idx="145">
                    <c:v>MYS</c:v>
                  </c:pt>
                  <c:pt idx="146">
                    <c:v>SWE</c:v>
                  </c:pt>
                  <c:pt idx="147">
                    <c:v>THA</c:v>
                  </c:pt>
                  <c:pt idx="148">
                    <c:v>NZL</c:v>
                  </c:pt>
                  <c:pt idx="149">
                    <c:v>ITA</c:v>
                  </c:pt>
                  <c:pt idx="150">
                    <c:v>ARE</c:v>
                  </c:pt>
                  <c:pt idx="151">
                    <c:v>EAP</c:v>
                  </c:pt>
                  <c:pt idx="152">
                    <c:v>TEA</c:v>
                  </c:pt>
                  <c:pt idx="153">
                    <c:v>QAT</c:v>
                  </c:pt>
                  <c:pt idx="154">
                    <c:v>CHE</c:v>
                  </c:pt>
                  <c:pt idx="155">
                    <c:v>EUU</c:v>
                  </c:pt>
                  <c:pt idx="156">
                    <c:v>AUS</c:v>
                  </c:pt>
                  <c:pt idx="157">
                    <c:v>OED</c:v>
                  </c:pt>
                  <c:pt idx="158">
                    <c:v>CHN</c:v>
                  </c:pt>
                  <c:pt idx="159">
                    <c:v>NAC</c:v>
                  </c:pt>
                  <c:pt idx="160">
                    <c:v>PST</c:v>
                  </c:pt>
                  <c:pt idx="161">
                    <c:v>HIC</c:v>
                  </c:pt>
                  <c:pt idx="162">
                    <c:v>EMU</c:v>
                  </c:pt>
                  <c:pt idx="163">
                    <c:v>EAS</c:v>
                  </c:pt>
                  <c:pt idx="164">
                    <c:v>FRA</c:v>
                  </c:pt>
                  <c:pt idx="165">
                    <c:v>USA</c:v>
                  </c:pt>
                  <c:pt idx="166">
                    <c:v>BRN</c:v>
                  </c:pt>
                  <c:pt idx="167">
                    <c:v>CZE</c:v>
                  </c:pt>
                  <c:pt idx="168">
                    <c:v>SVN</c:v>
                  </c:pt>
                  <c:pt idx="169">
                    <c:v>DNK</c:v>
                  </c:pt>
                  <c:pt idx="170">
                    <c:v>AUT</c:v>
                  </c:pt>
                  <c:pt idx="171">
                    <c:v>NLD</c:v>
                  </c:pt>
                  <c:pt idx="172">
                    <c:v>PRY</c:v>
                  </c:pt>
                  <c:pt idx="173">
                    <c:v>BEL</c:v>
                  </c:pt>
                  <c:pt idx="174">
                    <c:v>DEU</c:v>
                  </c:pt>
                  <c:pt idx="175">
                    <c:v>BHR</c:v>
                  </c:pt>
                  <c:pt idx="176">
                    <c:v>TTO</c:v>
                  </c:pt>
                  <c:pt idx="177">
                    <c:v>JPN</c:v>
                  </c:pt>
                  <c:pt idx="178">
                    <c:v>CYP</c:v>
                  </c:pt>
                  <c:pt idx="179">
                    <c:v>LUX</c:v>
                  </c:pt>
                  <c:pt idx="180">
                    <c:v>SVK</c:v>
                  </c:pt>
                  <c:pt idx="181">
                    <c:v>FIN</c:v>
                  </c:pt>
                  <c:pt idx="182">
                    <c:v>ISL</c:v>
                  </c:pt>
                  <c:pt idx="183">
                    <c:v>KOR</c:v>
                  </c:pt>
                  <c:pt idx="184">
                    <c:v>SGP</c:v>
                  </c:pt>
                  <c:pt idx="185">
                    <c:v>GIB</c:v>
                  </c:pt>
                  <c:pt idx="186">
                    <c:v>ISR</c:v>
                  </c:pt>
                  <c:pt idx="187">
                    <c:v>SSD</c:v>
                  </c:pt>
                </c:lvl>
              </c:multiLvlStrCache>
            </c:multiLvlStrRef>
          </c:xVal>
          <c:yVal>
            <c:numRef>
              <c:f>'[World_Electricity_Analysis.xlsx]Losses&amp;Access'!$D$2:$D$267</c:f>
              <c:numCache>
                <c:formatCode>General</c:formatCode>
                <c:ptCount val="266"/>
                <c:pt idx="0">
                  <c:v>36.105726328763097</c:v>
                </c:pt>
                <c:pt idx="1">
                  <c:v>33.985083580017097</c:v>
                </c:pt>
                <c:pt idx="2">
                  <c:v>37.4284527518533</c:v>
                </c:pt>
                <c:pt idx="3">
                  <c:v>12.518767291849301</c:v>
                </c:pt>
                <c:pt idx="4">
                  <c:v>78.382336009632496</c:v>
                </c:pt>
                <c:pt idx="5">
                  <c:v>93.981968966397403</c:v>
                </c:pt>
                <c:pt idx="6">
                  <c:v>95.436818209561395</c:v>
                </c:pt>
                <c:pt idx="7">
                  <c:v>47.125445886091804</c:v>
                </c:pt>
                <c:pt idx="8">
                  <c:v>60.930759603326997</c:v>
                </c:pt>
                <c:pt idx="9">
                  <c:v>94.960825486616699</c:v>
                </c:pt>
                <c:pt idx="10">
                  <c:v>51.271412069147303</c:v>
                </c:pt>
                <c:pt idx="11">
                  <c:v>95.303181734952105</c:v>
                </c:pt>
                <c:pt idx="12">
                  <c:v>58.1590435721658</c:v>
                </c:pt>
                <c:pt idx="13">
                  <c:v>94.6888805736195</c:v>
                </c:pt>
                <c:pt idx="14">
                  <c:v>75.542171131480799</c:v>
                </c:pt>
                <c:pt idx="15">
                  <c:v>50.993870821866103</c:v>
                </c:pt>
                <c:pt idx="16">
                  <c:v>75.752999392422794</c:v>
                </c:pt>
                <c:pt idx="17">
                  <c:v>45.570165113969303</c:v>
                </c:pt>
                <c:pt idx="18">
                  <c:v>73.217766154896097</c:v>
                </c:pt>
                <c:pt idx="19">
                  <c:v>60.2395631616766</c:v>
                </c:pt>
                <c:pt idx="20">
                  <c:v>36.287633462385699</c:v>
                </c:pt>
                <c:pt idx="21">
                  <c:v>70.682660016146599</c:v>
                </c:pt>
                <c:pt idx="22">
                  <c:v>70.682660016146599</c:v>
                </c:pt>
                <c:pt idx="23">
                  <c:v>48.8647601387718</c:v>
                </c:pt>
                <c:pt idx="24">
                  <c:v>41.472937497225701</c:v>
                </c:pt>
                <c:pt idx="25">
                  <c:v>42.9987179149281</c:v>
                </c:pt>
                <c:pt idx="26">
                  <c:v>67.994899749755902</c:v>
                </c:pt>
                <c:pt idx="27">
                  <c:v>33.986449588428798</c:v>
                </c:pt>
                <c:pt idx="28">
                  <c:v>86.927003340287598</c:v>
                </c:pt>
                <c:pt idx="29">
                  <c:v>92.565873926336096</c:v>
                </c:pt>
                <c:pt idx="30">
                  <c:v>95.288461858575999</c:v>
                </c:pt>
                <c:pt idx="31">
                  <c:v>18.470753669738802</c:v>
                </c:pt>
                <c:pt idx="32">
                  <c:v>80.439939672296703</c:v>
                </c:pt>
                <c:pt idx="33">
                  <c:v>36.256363955410997</c:v>
                </c:pt>
                <c:pt idx="34">
                  <c:v>56.220290444113999</c:v>
                </c:pt>
                <c:pt idx="35">
                  <c:v>37.887828133322998</c:v>
                </c:pt>
                <c:pt idx="36">
                  <c:v>33.853892456401503</c:v>
                </c:pt>
                <c:pt idx="37">
                  <c:v>29.9160811684348</c:v>
                </c:pt>
                <c:pt idx="38">
                  <c:v>44.446793642910997</c:v>
                </c:pt>
                <c:pt idx="39">
                  <c:v>71.764165531505199</c:v>
                </c:pt>
                <c:pt idx="40">
                  <c:v>37.3915691375732</c:v>
                </c:pt>
                <c:pt idx="41">
                  <c:v>95.454545454545496</c:v>
                </c:pt>
                <c:pt idx="42">
                  <c:v>57.4236736297607</c:v>
                </c:pt>
                <c:pt idx="43">
                  <c:v>94.603230909867705</c:v>
                </c:pt>
                <c:pt idx="44">
                  <c:v>95.1436015042392</c:v>
                </c:pt>
                <c:pt idx="45">
                  <c:v>26.265798525376798</c:v>
                </c:pt>
                <c:pt idx="46">
                  <c:v>92.725453463467701</c:v>
                </c:pt>
                <c:pt idx="47">
                  <c:v>28.861835653131699</c:v>
                </c:pt>
                <c:pt idx="48">
                  <c:v>44.382251869548398</c:v>
                </c:pt>
                <c:pt idx="49">
                  <c:v>93.926713076504797</c:v>
                </c:pt>
                <c:pt idx="50">
                  <c:v>87.857034856622903</c:v>
                </c:pt>
                <c:pt idx="51">
                  <c:v>90.266827323219999</c:v>
                </c:pt>
                <c:pt idx="52">
                  <c:v>90.211655356667293</c:v>
                </c:pt>
                <c:pt idx="53">
                  <c:v>94.975383064963594</c:v>
                </c:pt>
                <c:pt idx="54">
                  <c:v>84.489244981245605</c:v>
                </c:pt>
                <c:pt idx="55">
                  <c:v>95.283191680908203</c:v>
                </c:pt>
                <c:pt idx="56">
                  <c:v>94.7088997580788</c:v>
                </c:pt>
                <c:pt idx="57">
                  <c:v>95.454545454545496</c:v>
                </c:pt>
                <c:pt idx="58">
                  <c:v>75.213698994029698</c:v>
                </c:pt>
                <c:pt idx="59">
                  <c:v>95.454545454545496</c:v>
                </c:pt>
                <c:pt idx="60">
                  <c:v>94.495609977028593</c:v>
                </c:pt>
                <c:pt idx="61">
                  <c:v>21.529882691123301</c:v>
                </c:pt>
                <c:pt idx="62">
                  <c:v>95.394996296275806</c:v>
                </c:pt>
                <c:pt idx="63">
                  <c:v>93.333410436456901</c:v>
                </c:pt>
                <c:pt idx="64">
                  <c:v>95.436393391002298</c:v>
                </c:pt>
                <c:pt idx="65">
                  <c:v>91.139929684725701</c:v>
                </c:pt>
                <c:pt idx="66">
                  <c:v>91.057821447199004</c:v>
                </c:pt>
                <c:pt idx="67">
                  <c:v>80.937214244495706</c:v>
                </c:pt>
                <c:pt idx="68">
                  <c:v>94.473758697509794</c:v>
                </c:pt>
                <c:pt idx="69">
                  <c:v>33.847972436384701</c:v>
                </c:pt>
                <c:pt idx="70">
                  <c:v>82.175964702259407</c:v>
                </c:pt>
                <c:pt idx="71">
                  <c:v>38.604689251292797</c:v>
                </c:pt>
                <c:pt idx="72">
                  <c:v>90.817249298095703</c:v>
                </c:pt>
                <c:pt idx="73">
                  <c:v>50.658359180797198</c:v>
                </c:pt>
                <c:pt idx="74">
                  <c:v>93.776000629771801</c:v>
                </c:pt>
                <c:pt idx="75">
                  <c:v>94.309450669722096</c:v>
                </c:pt>
                <c:pt idx="76">
                  <c:v>78.680220864035903</c:v>
                </c:pt>
                <c:pt idx="77">
                  <c:v>33.541356693614603</c:v>
                </c:pt>
                <c:pt idx="78">
                  <c:v>95.267865961248205</c:v>
                </c:pt>
                <c:pt idx="79">
                  <c:v>95.434229764071404</c:v>
                </c:pt>
                <c:pt idx="80">
                  <c:v>17.204065301201599</c:v>
                </c:pt>
                <c:pt idx="81">
                  <c:v>95.282939564098001</c:v>
                </c:pt>
                <c:pt idx="82">
                  <c:v>25.3417020711032</c:v>
                </c:pt>
                <c:pt idx="83">
                  <c:v>94.636364676735596</c:v>
                </c:pt>
                <c:pt idx="84">
                  <c:v>95.454545454545496</c:v>
                </c:pt>
                <c:pt idx="85">
                  <c:v>95.331008911132798</c:v>
                </c:pt>
                <c:pt idx="86">
                  <c:v>95.054110093550307</c:v>
                </c:pt>
                <c:pt idx="87">
                  <c:v>90.941542191938893</c:v>
                </c:pt>
                <c:pt idx="88">
                  <c:v>95.454545454545496</c:v>
                </c:pt>
                <c:pt idx="89">
                  <c:v>82.040748942982106</c:v>
                </c:pt>
                <c:pt idx="90">
                  <c:v>94.970325469970703</c:v>
                </c:pt>
                <c:pt idx="91">
                  <c:v>95.312823555686293</c:v>
                </c:pt>
                <c:pt idx="92">
                  <c:v>81.775046955455394</c:v>
                </c:pt>
                <c:pt idx="93">
                  <c:v>95.330997120250402</c:v>
                </c:pt>
                <c:pt idx="94">
                  <c:v>87.906158100474997</c:v>
                </c:pt>
                <c:pt idx="95">
                  <c:v>95.454545454545496</c:v>
                </c:pt>
                <c:pt idx="96">
                  <c:v>77.136034532026798</c:v>
                </c:pt>
                <c:pt idx="97">
                  <c:v>76.712821960449205</c:v>
                </c:pt>
                <c:pt idx="98">
                  <c:v>81.654974850741297</c:v>
                </c:pt>
                <c:pt idx="99">
                  <c:v>95.454545454545496</c:v>
                </c:pt>
                <c:pt idx="100">
                  <c:v>87.120581540194394</c:v>
                </c:pt>
                <c:pt idx="101">
                  <c:v>33.894088138233499</c:v>
                </c:pt>
                <c:pt idx="102">
                  <c:v>33.8879367654974</c:v>
                </c:pt>
                <c:pt idx="103">
                  <c:v>33.894088138233499</c:v>
                </c:pt>
                <c:pt idx="104">
                  <c:v>91.204304088245706</c:v>
                </c:pt>
                <c:pt idx="105">
                  <c:v>95.454545454545496</c:v>
                </c:pt>
                <c:pt idx="106">
                  <c:v>95.413636294278206</c:v>
                </c:pt>
                <c:pt idx="107">
                  <c:v>95.4409089521928</c:v>
                </c:pt>
                <c:pt idx="108">
                  <c:v>91.476039539683995</c:v>
                </c:pt>
                <c:pt idx="109">
                  <c:v>88.918634934858801</c:v>
                </c:pt>
                <c:pt idx="110">
                  <c:v>94.652715509588106</c:v>
                </c:pt>
                <c:pt idx="111">
                  <c:v>95.454545454545496</c:v>
                </c:pt>
                <c:pt idx="112">
                  <c:v>95.25</c:v>
                </c:pt>
                <c:pt idx="113">
                  <c:v>57.438488353382503</c:v>
                </c:pt>
                <c:pt idx="114">
                  <c:v>95.454545454545496</c:v>
                </c:pt>
                <c:pt idx="115">
                  <c:v>79.739608417857795</c:v>
                </c:pt>
                <c:pt idx="116">
                  <c:v>26.492058060386</c:v>
                </c:pt>
                <c:pt idx="117">
                  <c:v>28.7756044214422</c:v>
                </c:pt>
                <c:pt idx="118">
                  <c:v>94.632543043656796</c:v>
                </c:pt>
                <c:pt idx="119">
                  <c:v>93.660589391534998</c:v>
                </c:pt>
                <c:pt idx="120">
                  <c:v>95.382435191761402</c:v>
                </c:pt>
                <c:pt idx="121">
                  <c:v>82.108550331809298</c:v>
                </c:pt>
                <c:pt idx="122">
                  <c:v>90.719893715598403</c:v>
                </c:pt>
                <c:pt idx="123">
                  <c:v>84.326250596479895</c:v>
                </c:pt>
                <c:pt idx="124">
                  <c:v>95.3102555708452</c:v>
                </c:pt>
                <c:pt idx="125">
                  <c:v>93.709737604314597</c:v>
                </c:pt>
                <c:pt idx="126">
                  <c:v>95.445794192227496</c:v>
                </c:pt>
                <c:pt idx="127">
                  <c:v>88.995812849564999</c:v>
                </c:pt>
                <c:pt idx="128">
                  <c:v>95.454545454545496</c:v>
                </c:pt>
                <c:pt idx="129">
                  <c:v>95.454545454545496</c:v>
                </c:pt>
                <c:pt idx="130">
                  <c:v>78.066727378151597</c:v>
                </c:pt>
                <c:pt idx="131">
                  <c:v>79.942181673916906</c:v>
                </c:pt>
                <c:pt idx="132">
                  <c:v>95.392949191006807</c:v>
                </c:pt>
                <c:pt idx="133">
                  <c:v>95.454545454545496</c:v>
                </c:pt>
                <c:pt idx="134">
                  <c:v>94.834869037974997</c:v>
                </c:pt>
                <c:pt idx="135">
                  <c:v>95.454545454545496</c:v>
                </c:pt>
                <c:pt idx="136">
                  <c:v>95.454545454545496</c:v>
                </c:pt>
                <c:pt idx="137">
                  <c:v>95.446818265047895</c:v>
                </c:pt>
                <c:pt idx="138">
                  <c:v>95.454545454545496</c:v>
                </c:pt>
                <c:pt idx="139">
                  <c:v>94.543272191827995</c:v>
                </c:pt>
                <c:pt idx="140">
                  <c:v>68.690421537919505</c:v>
                </c:pt>
                <c:pt idx="141">
                  <c:v>12.3770423802462</c:v>
                </c:pt>
                <c:pt idx="142">
                  <c:v>63.240268187089399</c:v>
                </c:pt>
                <c:pt idx="143">
                  <c:v>95.454545454545496</c:v>
                </c:pt>
                <c:pt idx="144">
                  <c:v>95.454545454545496</c:v>
                </c:pt>
                <c:pt idx="145">
                  <c:v>94.963472539728301</c:v>
                </c:pt>
                <c:pt idx="146">
                  <c:v>95.454545454545496</c:v>
                </c:pt>
                <c:pt idx="147">
                  <c:v>91.993835796009407</c:v>
                </c:pt>
                <c:pt idx="148">
                  <c:v>95.454545454545496</c:v>
                </c:pt>
                <c:pt idx="149">
                  <c:v>95.454545454545496</c:v>
                </c:pt>
                <c:pt idx="150">
                  <c:v>95.454545454545496</c:v>
                </c:pt>
                <c:pt idx="151">
                  <c:v>90.771375135941895</c:v>
                </c:pt>
                <c:pt idx="152">
                  <c:v>91.160623377019704</c:v>
                </c:pt>
                <c:pt idx="153">
                  <c:v>95.454545454545496</c:v>
                </c:pt>
                <c:pt idx="154">
                  <c:v>95.454545454545496</c:v>
                </c:pt>
                <c:pt idx="155">
                  <c:v>95.452525052157299</c:v>
                </c:pt>
                <c:pt idx="156">
                  <c:v>95.454545454545496</c:v>
                </c:pt>
                <c:pt idx="157">
                  <c:v>95.245697021484403</c:v>
                </c:pt>
                <c:pt idx="158">
                  <c:v>94.573140577836497</c:v>
                </c:pt>
                <c:pt idx="159">
                  <c:v>95.454545454545496</c:v>
                </c:pt>
                <c:pt idx="160">
                  <c:v>95.430247220126105</c:v>
                </c:pt>
                <c:pt idx="161">
                  <c:v>95.402081576260699</c:v>
                </c:pt>
                <c:pt idx="162">
                  <c:v>95.454545454545496</c:v>
                </c:pt>
                <c:pt idx="163">
                  <c:v>91.244649366898997</c:v>
                </c:pt>
                <c:pt idx="164">
                  <c:v>95.454545454545496</c:v>
                </c:pt>
                <c:pt idx="165">
                  <c:v>95.454545454545496</c:v>
                </c:pt>
                <c:pt idx="166">
                  <c:v>95.454545454545496</c:v>
                </c:pt>
                <c:pt idx="167">
                  <c:v>95.454545454545496</c:v>
                </c:pt>
                <c:pt idx="168">
                  <c:v>95.454545454545496</c:v>
                </c:pt>
                <c:pt idx="169">
                  <c:v>95.454545454545496</c:v>
                </c:pt>
                <c:pt idx="170">
                  <c:v>95.454545454545496</c:v>
                </c:pt>
                <c:pt idx="171">
                  <c:v>95.454545454545496</c:v>
                </c:pt>
                <c:pt idx="172">
                  <c:v>92.147592717950999</c:v>
                </c:pt>
                <c:pt idx="173">
                  <c:v>95.454545454545496</c:v>
                </c:pt>
                <c:pt idx="174">
                  <c:v>95.454545454545496</c:v>
                </c:pt>
                <c:pt idx="175">
                  <c:v>95.454545454545496</c:v>
                </c:pt>
                <c:pt idx="176">
                  <c:v>94.400940288196907</c:v>
                </c:pt>
                <c:pt idx="177">
                  <c:v>95.454545454545496</c:v>
                </c:pt>
                <c:pt idx="178">
                  <c:v>95.454545454545496</c:v>
                </c:pt>
                <c:pt idx="179">
                  <c:v>95.454545454545496</c:v>
                </c:pt>
                <c:pt idx="180">
                  <c:v>95.454545454545496</c:v>
                </c:pt>
                <c:pt idx="181">
                  <c:v>95.454545454545496</c:v>
                </c:pt>
                <c:pt idx="182">
                  <c:v>95.454545454545496</c:v>
                </c:pt>
                <c:pt idx="183">
                  <c:v>95.454545454545496</c:v>
                </c:pt>
                <c:pt idx="184">
                  <c:v>95.454545454545496</c:v>
                </c:pt>
                <c:pt idx="185">
                  <c:v>95.454545454545496</c:v>
                </c:pt>
                <c:pt idx="186">
                  <c:v>95.454545454545496</c:v>
                </c:pt>
                <c:pt idx="187">
                  <c:v>2.5076471756805101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8BF-4D44-8AD2-97F25D73DE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3773008"/>
        <c:axId val="1763770512"/>
      </c:scatterChart>
      <c:valAx>
        <c:axId val="17637730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3770512"/>
        <c:crosses val="autoZero"/>
        <c:crossBetween val="midCat"/>
      </c:valAx>
      <c:valAx>
        <c:axId val="1763770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3773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>
        <a:alpha val="0"/>
      </a:sys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[Excel-Dashboard R1.xlsx]Q1-PPT - TOP!PivotTable34</c:name>
    <c:fmtId val="4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0722137637000712E-2"/>
          <c:y val="5.0832606806693457E-2"/>
          <c:w val="0.92675295375359046"/>
          <c:h val="0.565385942109775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'Q1-PPT - TOP'!$B$21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'Q1-PPT - TOP'!$A$22:$A$92</c:f>
              <c:strCache>
                <c:ptCount val="70"/>
                <c:pt idx="0">
                  <c:v>Andorra</c:v>
                </c:pt>
                <c:pt idx="1">
                  <c:v>Australia</c:v>
                </c:pt>
                <c:pt idx="2">
                  <c:v>Austria</c:v>
                </c:pt>
                <c:pt idx="3">
                  <c:v>Bahamas, The</c:v>
                </c:pt>
                <c:pt idx="4">
                  <c:v>Bahrain</c:v>
                </c:pt>
                <c:pt idx="5">
                  <c:v>Barbados</c:v>
                </c:pt>
                <c:pt idx="6">
                  <c:v>Belarus</c:v>
                </c:pt>
                <c:pt idx="7">
                  <c:v>Belgium</c:v>
                </c:pt>
                <c:pt idx="8">
                  <c:v>Bermuda</c:v>
                </c:pt>
                <c:pt idx="9">
                  <c:v>Brunei Darussalam</c:v>
                </c:pt>
                <c:pt idx="10">
                  <c:v>Canada</c:v>
                </c:pt>
                <c:pt idx="11">
                  <c:v>Cayman Islands</c:v>
                </c:pt>
                <c:pt idx="12">
                  <c:v>Channel Islands</c:v>
                </c:pt>
                <c:pt idx="13">
                  <c:v>Croatia</c:v>
                </c:pt>
                <c:pt idx="14">
                  <c:v>Curacao</c:v>
                </c:pt>
                <c:pt idx="15">
                  <c:v>Cyprus</c:v>
                </c:pt>
                <c:pt idx="16">
                  <c:v>Czech Republic</c:v>
                </c:pt>
                <c:pt idx="17">
                  <c:v>Denmark</c:v>
                </c:pt>
                <c:pt idx="18">
                  <c:v>Estonia</c:v>
                </c:pt>
                <c:pt idx="19">
                  <c:v>Euro area</c:v>
                </c:pt>
                <c:pt idx="20">
                  <c:v>European Union</c:v>
                </c:pt>
                <c:pt idx="21">
                  <c:v>Faroe Islands</c:v>
                </c:pt>
                <c:pt idx="22">
                  <c:v>Finland</c:v>
                </c:pt>
                <c:pt idx="23">
                  <c:v>France</c:v>
                </c:pt>
                <c:pt idx="24">
                  <c:v>French Polynesia</c:v>
                </c:pt>
                <c:pt idx="25">
                  <c:v>Germany</c:v>
                </c:pt>
                <c:pt idx="26">
                  <c:v>Gibraltar</c:v>
                </c:pt>
                <c:pt idx="27">
                  <c:v>Greece</c:v>
                </c:pt>
                <c:pt idx="28">
                  <c:v>Greenland</c:v>
                </c:pt>
                <c:pt idx="29">
                  <c:v>Guam</c:v>
                </c:pt>
                <c:pt idx="30">
                  <c:v>Hong Kong SAR, China</c:v>
                </c:pt>
                <c:pt idx="31">
                  <c:v>Hungary</c:v>
                </c:pt>
                <c:pt idx="32">
                  <c:v>Iceland</c:v>
                </c:pt>
                <c:pt idx="33">
                  <c:v>Ireland</c:v>
                </c:pt>
                <c:pt idx="34">
                  <c:v>Isle of Man</c:v>
                </c:pt>
                <c:pt idx="35">
                  <c:v>Israel</c:v>
                </c:pt>
                <c:pt idx="36">
                  <c:v>Italy</c:v>
                </c:pt>
                <c:pt idx="37">
                  <c:v>Japan</c:v>
                </c:pt>
                <c:pt idx="38">
                  <c:v>Korea, Rep.</c:v>
                </c:pt>
                <c:pt idx="39">
                  <c:v>Kuwait</c:v>
                </c:pt>
                <c:pt idx="40">
                  <c:v>Latvia</c:v>
                </c:pt>
                <c:pt idx="41">
                  <c:v>Liechtenstein</c:v>
                </c:pt>
                <c:pt idx="42">
                  <c:v>Lithuania</c:v>
                </c:pt>
                <c:pt idx="43">
                  <c:v>Luxembourg</c:v>
                </c:pt>
                <c:pt idx="44">
                  <c:v>Macao SAR, China</c:v>
                </c:pt>
                <c:pt idx="45">
                  <c:v>Malta</c:v>
                </c:pt>
                <c:pt idx="46">
                  <c:v>Monaco</c:v>
                </c:pt>
                <c:pt idx="47">
                  <c:v>Netherlands</c:v>
                </c:pt>
                <c:pt idx="48">
                  <c:v>New Caledonia</c:v>
                </c:pt>
                <c:pt idx="49">
                  <c:v>New Zealand</c:v>
                </c:pt>
                <c:pt idx="50">
                  <c:v>North America</c:v>
                </c:pt>
                <c:pt idx="51">
                  <c:v>Norway</c:v>
                </c:pt>
                <c:pt idx="52">
                  <c:v>Oman</c:v>
                </c:pt>
                <c:pt idx="53">
                  <c:v>Poland</c:v>
                </c:pt>
                <c:pt idx="54">
                  <c:v>Portugal</c:v>
                </c:pt>
                <c:pt idx="55">
                  <c:v>Puerto Rico</c:v>
                </c:pt>
                <c:pt idx="56">
                  <c:v>Qatar</c:v>
                </c:pt>
                <c:pt idx="57">
                  <c:v>San Marino</c:v>
                </c:pt>
                <c:pt idx="58">
                  <c:v>Singapore</c:v>
                </c:pt>
                <c:pt idx="59">
                  <c:v>Sint Maarten (Dutch part)</c:v>
                </c:pt>
                <c:pt idx="60">
                  <c:v>Slovak Republic</c:v>
                </c:pt>
                <c:pt idx="61">
                  <c:v>Slovenia</c:v>
                </c:pt>
                <c:pt idx="62">
                  <c:v>Spain</c:v>
                </c:pt>
                <c:pt idx="63">
                  <c:v>St. Martin (French part)</c:v>
                </c:pt>
                <c:pt idx="64">
                  <c:v>Sweden</c:v>
                </c:pt>
                <c:pt idx="65">
                  <c:v>Switzerland</c:v>
                </c:pt>
                <c:pt idx="66">
                  <c:v>United Arab Emirates</c:v>
                </c:pt>
                <c:pt idx="67">
                  <c:v>United Kingdom</c:v>
                </c:pt>
                <c:pt idx="68">
                  <c:v>United States</c:v>
                </c:pt>
                <c:pt idx="69">
                  <c:v>Virgin Islands (U.S.)</c:v>
                </c:pt>
              </c:strCache>
            </c:strRef>
          </c:cat>
          <c:val>
            <c:numRef>
              <c:f>'Q1-PPT - TOP'!$B$22:$B$92</c:f>
              <c:numCache>
                <c:formatCode>General</c:formatCode>
                <c:ptCount val="70"/>
                <c:pt idx="0">
                  <c:v>95.238095238095198</c:v>
                </c:pt>
                <c:pt idx="1">
                  <c:v>95.238095238095198</c:v>
                </c:pt>
                <c:pt idx="2">
                  <c:v>95.238095238095198</c:v>
                </c:pt>
                <c:pt idx="3">
                  <c:v>95.238095238095198</c:v>
                </c:pt>
                <c:pt idx="4">
                  <c:v>95.238095238095198</c:v>
                </c:pt>
                <c:pt idx="5">
                  <c:v>95.237009320940302</c:v>
                </c:pt>
                <c:pt idx="6">
                  <c:v>95.238095238095198</c:v>
                </c:pt>
                <c:pt idx="7">
                  <c:v>95.238095238095198</c:v>
                </c:pt>
                <c:pt idx="8">
                  <c:v>95.238095238095198</c:v>
                </c:pt>
                <c:pt idx="9">
                  <c:v>95.238095238095198</c:v>
                </c:pt>
                <c:pt idx="10">
                  <c:v>95.238095238095198</c:v>
                </c:pt>
                <c:pt idx="11">
                  <c:v>95.238095238095198</c:v>
                </c:pt>
                <c:pt idx="12">
                  <c:v>95.238095238095198</c:v>
                </c:pt>
                <c:pt idx="13">
                  <c:v>95.238095238095198</c:v>
                </c:pt>
                <c:pt idx="14">
                  <c:v>95.235067821684297</c:v>
                </c:pt>
                <c:pt idx="15">
                  <c:v>95.238095238095198</c:v>
                </c:pt>
                <c:pt idx="16">
                  <c:v>95.238095238095198</c:v>
                </c:pt>
                <c:pt idx="17">
                  <c:v>95.238095238095198</c:v>
                </c:pt>
                <c:pt idx="18">
                  <c:v>95.238095238095198</c:v>
                </c:pt>
                <c:pt idx="19">
                  <c:v>95.238095238095198</c:v>
                </c:pt>
                <c:pt idx="20">
                  <c:v>95.235978626069596</c:v>
                </c:pt>
                <c:pt idx="21">
                  <c:v>95.238095238095198</c:v>
                </c:pt>
                <c:pt idx="22">
                  <c:v>95.238095238095198</c:v>
                </c:pt>
                <c:pt idx="23">
                  <c:v>95.238095238095198</c:v>
                </c:pt>
                <c:pt idx="24">
                  <c:v>95.238095238095198</c:v>
                </c:pt>
                <c:pt idx="25">
                  <c:v>95.238095238095198</c:v>
                </c:pt>
                <c:pt idx="26">
                  <c:v>95.238095238095198</c:v>
                </c:pt>
                <c:pt idx="27">
                  <c:v>95.238095238095198</c:v>
                </c:pt>
                <c:pt idx="28">
                  <c:v>95.238095238095198</c:v>
                </c:pt>
                <c:pt idx="29">
                  <c:v>95.238095238095198</c:v>
                </c:pt>
                <c:pt idx="30">
                  <c:v>95.238095238095198</c:v>
                </c:pt>
                <c:pt idx="31">
                  <c:v>95.238095238095198</c:v>
                </c:pt>
                <c:pt idx="32">
                  <c:v>95.238095238095198</c:v>
                </c:pt>
                <c:pt idx="33">
                  <c:v>95.238095238095198</c:v>
                </c:pt>
                <c:pt idx="34">
                  <c:v>95.238095238095198</c:v>
                </c:pt>
                <c:pt idx="35">
                  <c:v>95.238095238095198</c:v>
                </c:pt>
                <c:pt idx="36">
                  <c:v>95.238095238095198</c:v>
                </c:pt>
                <c:pt idx="37">
                  <c:v>95.238095238095198</c:v>
                </c:pt>
                <c:pt idx="38">
                  <c:v>95.238095238095198</c:v>
                </c:pt>
                <c:pt idx="39">
                  <c:v>95.238095238095198</c:v>
                </c:pt>
                <c:pt idx="40">
                  <c:v>95.238095238095198</c:v>
                </c:pt>
                <c:pt idx="41">
                  <c:v>95.238095238095198</c:v>
                </c:pt>
                <c:pt idx="42">
                  <c:v>95.238095238095198</c:v>
                </c:pt>
                <c:pt idx="43">
                  <c:v>95.238095238095198</c:v>
                </c:pt>
                <c:pt idx="44">
                  <c:v>95.238095238095198</c:v>
                </c:pt>
                <c:pt idx="45">
                  <c:v>95.238095238095198</c:v>
                </c:pt>
                <c:pt idx="46">
                  <c:v>95.238095238095198</c:v>
                </c:pt>
                <c:pt idx="47">
                  <c:v>95.238095238095198</c:v>
                </c:pt>
                <c:pt idx="48">
                  <c:v>95.238095238095198</c:v>
                </c:pt>
                <c:pt idx="49">
                  <c:v>95.238095238095198</c:v>
                </c:pt>
                <c:pt idx="50">
                  <c:v>95.238095238095198</c:v>
                </c:pt>
                <c:pt idx="51">
                  <c:v>95.238095238095198</c:v>
                </c:pt>
                <c:pt idx="52">
                  <c:v>95.238095238095198</c:v>
                </c:pt>
                <c:pt idx="53">
                  <c:v>95.238095238095198</c:v>
                </c:pt>
                <c:pt idx="54">
                  <c:v>95.238095238095198</c:v>
                </c:pt>
                <c:pt idx="55">
                  <c:v>95.238095238095198</c:v>
                </c:pt>
                <c:pt idx="56">
                  <c:v>95.238095238095198</c:v>
                </c:pt>
                <c:pt idx="57">
                  <c:v>95.238095238095198</c:v>
                </c:pt>
                <c:pt idx="58">
                  <c:v>95.238095238095198</c:v>
                </c:pt>
                <c:pt idx="59">
                  <c:v>95.235067821684297</c:v>
                </c:pt>
                <c:pt idx="60">
                  <c:v>95.238095238095198</c:v>
                </c:pt>
                <c:pt idx="61">
                  <c:v>95.238095238095198</c:v>
                </c:pt>
                <c:pt idx="62">
                  <c:v>95.238095238095198</c:v>
                </c:pt>
                <c:pt idx="63">
                  <c:v>95.235067821684297</c:v>
                </c:pt>
                <c:pt idx="64">
                  <c:v>95.238095238095198</c:v>
                </c:pt>
                <c:pt idx="65">
                  <c:v>95.238095238095198</c:v>
                </c:pt>
                <c:pt idx="66">
                  <c:v>95.238095238095198</c:v>
                </c:pt>
                <c:pt idx="67">
                  <c:v>95.238095238095198</c:v>
                </c:pt>
                <c:pt idx="68">
                  <c:v>95.238095238095198</c:v>
                </c:pt>
                <c:pt idx="69">
                  <c:v>95.238095238095198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D7-447B-BD5C-0C5553ED6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4020959"/>
        <c:axId val="744024703"/>
      </c:barChart>
      <c:catAx>
        <c:axId val="744020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024703"/>
        <c:crossesAt val="95"/>
        <c:auto val="1"/>
        <c:lblAlgn val="ctr"/>
        <c:lblOffset val="100"/>
        <c:noMultiLvlLbl val="0"/>
      </c:catAx>
      <c:valAx>
        <c:axId val="744024703"/>
        <c:scaling>
          <c:orientation val="minMax"/>
          <c:max val="95.240000000000009"/>
          <c:min val="95.2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Avg_%_Access_World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020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[World_Electricity_Analysis.xlsx]Country_to_World_access%!PivotTable9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3658864611373456E-2"/>
          <c:y val="9.0570110952699706E-2"/>
          <c:w val="0.88936359262834197"/>
          <c:h val="0.678354333681109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'Country_to_World_access%'!$I$1:$I$3</c:f>
              <c:strCache>
                <c:ptCount val="1"/>
                <c:pt idx="0">
                  <c:v>2006 - Country_Access_to_Electricity_%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'Country_to_World_access%'!$H$4:$H$7</c:f>
              <c:strCache>
                <c:ptCount val="4"/>
                <c:pt idx="0">
                  <c:v>China</c:v>
                </c:pt>
                <c:pt idx="1">
                  <c:v>India</c:v>
                </c:pt>
                <c:pt idx="2">
                  <c:v>United Kingdom</c:v>
                </c:pt>
                <c:pt idx="3">
                  <c:v>United States</c:v>
                </c:pt>
              </c:strCache>
            </c:strRef>
          </c:cat>
          <c:val>
            <c:numRef>
              <c:f>'Country_to_World_access%'!$I$4:$I$7</c:f>
              <c:numCache>
                <c:formatCode>General</c:formatCode>
                <c:ptCount val="4"/>
                <c:pt idx="0">
                  <c:v>98.461051940917997</c:v>
                </c:pt>
                <c:pt idx="1">
                  <c:v>67.900001525878906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92-430F-9C85-9A5E33DCA589}"/>
            </c:ext>
          </c:extLst>
        </c:ser>
        <c:ser>
          <c:idx val="1"/>
          <c:order val="1"/>
          <c:tx>
            <c:strRef>
              <c:f>'Country_to_World_access%'!$J$1:$J$3</c:f>
              <c:strCache>
                <c:ptCount val="1"/>
                <c:pt idx="0">
                  <c:v>2006 - World_Average_Access_to_Electricity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'Country_to_World_access%'!$H$4:$H$7</c:f>
              <c:strCache>
                <c:ptCount val="4"/>
                <c:pt idx="0">
                  <c:v>China</c:v>
                </c:pt>
                <c:pt idx="1">
                  <c:v>India</c:v>
                </c:pt>
                <c:pt idx="2">
                  <c:v>United Kingdom</c:v>
                </c:pt>
                <c:pt idx="3">
                  <c:v>United States</c:v>
                </c:pt>
              </c:strCache>
            </c:strRef>
          </c:cat>
          <c:val>
            <c:numRef>
              <c:f>'Country_to_World_access%'!$J$4:$J$7</c:f>
              <c:numCache>
                <c:formatCode>General</c:formatCode>
                <c:ptCount val="4"/>
                <c:pt idx="0">
                  <c:v>76.155888463545594</c:v>
                </c:pt>
                <c:pt idx="1">
                  <c:v>76.155888463545594</c:v>
                </c:pt>
                <c:pt idx="2">
                  <c:v>76.155888463545594</c:v>
                </c:pt>
                <c:pt idx="3">
                  <c:v>76.155888463545594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92-430F-9C85-9A5E33DCA5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5073504"/>
        <c:axId val="1715079328"/>
      </c:barChart>
      <c:catAx>
        <c:axId val="1715073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079328"/>
        <c:crosses val="autoZero"/>
        <c:auto val="1"/>
        <c:lblAlgn val="ctr"/>
        <c:lblOffset val="100"/>
        <c:noMultiLvlLbl val="0"/>
      </c:catAx>
      <c:valAx>
        <c:axId val="171507932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07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792105703836085E-2"/>
          <c:y val="0.85452196280951165"/>
          <c:w val="0.89919693107456888"/>
          <c:h val="0.131784449637062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>
        <a:alpha val="0"/>
      </a:sys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'sql data'!$I$3</c:f>
              <c:strCache>
                <c:ptCount val="1"/>
                <c:pt idx="0">
                  <c:v>cnt_of_country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'sql data'!$H$4:$H$34</c:f>
              <c:numCache>
                <c:formatCode>General</c:formatCode>
                <c:ptCount val="3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</c:numCache>
            </c:numRef>
          </c:cat>
          <c:val>
            <c:numRef>
              <c:f>'sql data'!$I$4:$I$34</c:f>
              <c:numCache>
                <c:formatCode>General</c:formatCode>
                <c:ptCount val="31"/>
                <c:pt idx="0">
                  <c:v>92</c:v>
                </c:pt>
                <c:pt idx="1">
                  <c:v>93</c:v>
                </c:pt>
                <c:pt idx="2">
                  <c:v>98</c:v>
                </c:pt>
                <c:pt idx="3">
                  <c:v>98</c:v>
                </c:pt>
                <c:pt idx="4">
                  <c:v>101</c:v>
                </c:pt>
                <c:pt idx="5">
                  <c:v>104</c:v>
                </c:pt>
                <c:pt idx="6">
                  <c:v>109</c:v>
                </c:pt>
                <c:pt idx="7">
                  <c:v>110</c:v>
                </c:pt>
                <c:pt idx="8">
                  <c:v>114</c:v>
                </c:pt>
                <c:pt idx="9">
                  <c:v>120</c:v>
                </c:pt>
                <c:pt idx="10">
                  <c:v>145</c:v>
                </c:pt>
                <c:pt idx="11">
                  <c:v>148</c:v>
                </c:pt>
                <c:pt idx="12">
                  <c:v>149</c:v>
                </c:pt>
                <c:pt idx="13">
                  <c:v>148</c:v>
                </c:pt>
                <c:pt idx="14">
                  <c:v>152</c:v>
                </c:pt>
                <c:pt idx="15">
                  <c:v>153</c:v>
                </c:pt>
                <c:pt idx="16">
                  <c:v>155</c:v>
                </c:pt>
                <c:pt idx="17">
                  <c:v>155</c:v>
                </c:pt>
                <c:pt idx="18">
                  <c:v>156</c:v>
                </c:pt>
                <c:pt idx="19">
                  <c:v>159</c:v>
                </c:pt>
                <c:pt idx="20">
                  <c:v>165</c:v>
                </c:pt>
                <c:pt idx="21">
                  <c:v>164</c:v>
                </c:pt>
                <c:pt idx="22">
                  <c:v>168</c:v>
                </c:pt>
                <c:pt idx="23">
                  <c:v>169</c:v>
                </c:pt>
                <c:pt idx="24">
                  <c:v>175</c:v>
                </c:pt>
                <c:pt idx="25">
                  <c:v>181</c:v>
                </c:pt>
                <c:pt idx="26">
                  <c:v>184</c:v>
                </c:pt>
                <c:pt idx="27">
                  <c:v>188</c:v>
                </c:pt>
                <c:pt idx="28">
                  <c:v>190</c:v>
                </c:pt>
                <c:pt idx="29">
                  <c:v>192</c:v>
                </c:pt>
                <c:pt idx="30">
                  <c:v>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0F-46A6-A1C4-41D056B6736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92"/>
        <c:axId val="599085560"/>
        <c:axId val="599083264"/>
      </c:barChart>
      <c:catAx>
        <c:axId val="59908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083264"/>
        <c:crosses val="autoZero"/>
        <c:auto val="1"/>
        <c:lblAlgn val="ctr"/>
        <c:lblOffset val="100"/>
        <c:noMultiLvlLbl val="0"/>
      </c:catAx>
      <c:valAx>
        <c:axId val="59908326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085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[World_Electricity_Analysis.xlsx]Evolution_of_NP_Region!PivotTable23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9753181184133301E-2"/>
          <c:y val="5.9526237772978961E-2"/>
          <c:w val="0.88975369178957664"/>
          <c:h val="0.6970758708055393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Evolution_of_NP_Region!$F$1:$F$2</c:f>
              <c:strCache>
                <c:ptCount val="1"/>
                <c:pt idx="0">
                  <c:v>East Asia &amp; Pacific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Evolution_of_NP_Region!$F$3:$F$64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7.5476918671582198E-3</c:v>
                </c:pt>
                <c:pt idx="7">
                  <c:v>6.6528066590025598E-3</c:v>
                </c:pt>
                <c:pt idx="8">
                  <c:v>9.9382336075241502E-3</c:v>
                </c:pt>
                <c:pt idx="9">
                  <c:v>9.4515117439063802E-3</c:v>
                </c:pt>
                <c:pt idx="10">
                  <c:v>3.5040678204716902E-2</c:v>
                </c:pt>
                <c:pt idx="11">
                  <c:v>5.6468061498693503E-2</c:v>
                </c:pt>
                <c:pt idx="12">
                  <c:v>6.0314010929417003E-2</c:v>
                </c:pt>
                <c:pt idx="13">
                  <c:v>5.6372726285779801E-2</c:v>
                </c:pt>
                <c:pt idx="14">
                  <c:v>0.116506202800854</c:v>
                </c:pt>
                <c:pt idx="15">
                  <c:v>0.14351892471313499</c:v>
                </c:pt>
                <c:pt idx="16">
                  <c:v>0.181670330666207</c:v>
                </c:pt>
                <c:pt idx="17">
                  <c:v>0.16885248148763499</c:v>
                </c:pt>
                <c:pt idx="18">
                  <c:v>0.48673922306782502</c:v>
                </c:pt>
                <c:pt idx="19">
                  <c:v>0.56432254894359701</c:v>
                </c:pt>
                <c:pt idx="20">
                  <c:v>0.64223188967318101</c:v>
                </c:pt>
                <c:pt idx="21">
                  <c:v>0.60376730480709595</c:v>
                </c:pt>
                <c:pt idx="22">
                  <c:v>0.71509348379599103</c:v>
                </c:pt>
                <c:pt idx="23">
                  <c:v>0.99876733728357303</c:v>
                </c:pt>
                <c:pt idx="24">
                  <c:v>1.1563290776433199</c:v>
                </c:pt>
                <c:pt idx="25">
                  <c:v>1.42686647982211</c:v>
                </c:pt>
                <c:pt idx="26">
                  <c:v>1.8753326519115601</c:v>
                </c:pt>
                <c:pt idx="27">
                  <c:v>2.1734079928011498</c:v>
                </c:pt>
                <c:pt idx="28">
                  <c:v>1.9316602655359201</c:v>
                </c:pt>
                <c:pt idx="29">
                  <c:v>1.9889952169882299</c:v>
                </c:pt>
                <c:pt idx="30">
                  <c:v>1.9830473822516399</c:v>
                </c:pt>
                <c:pt idx="31">
                  <c:v>1.9841570467562299</c:v>
                </c:pt>
                <c:pt idx="32">
                  <c:v>1.8952698063205999</c:v>
                </c:pt>
                <c:pt idx="33">
                  <c:v>1.84080032239089</c:v>
                </c:pt>
                <c:pt idx="34">
                  <c:v>1.76927829755319</c:v>
                </c:pt>
                <c:pt idx="35">
                  <c:v>1.8218415202321201</c:v>
                </c:pt>
                <c:pt idx="36">
                  <c:v>1.82347654651951</c:v>
                </c:pt>
                <c:pt idx="37">
                  <c:v>1.8000887664588701</c:v>
                </c:pt>
                <c:pt idx="38">
                  <c:v>2.0121603914209301</c:v>
                </c:pt>
                <c:pt idx="39">
                  <c:v>2.01618881483336</c:v>
                </c:pt>
                <c:pt idx="40">
                  <c:v>1.85399640895225</c:v>
                </c:pt>
                <c:pt idx="41">
                  <c:v>1.8190107410018499</c:v>
                </c:pt>
                <c:pt idx="42">
                  <c:v>1.7475627886282401</c:v>
                </c:pt>
                <c:pt idx="43">
                  <c:v>1.6825892409762799</c:v>
                </c:pt>
                <c:pt idx="44">
                  <c:v>1.7132923023120801</c:v>
                </c:pt>
                <c:pt idx="45">
                  <c:v>1.80945090345434</c:v>
                </c:pt>
                <c:pt idx="46">
                  <c:v>1.77658825629466</c:v>
                </c:pt>
                <c:pt idx="47">
                  <c:v>1.5764413524318399</c:v>
                </c:pt>
                <c:pt idx="48">
                  <c:v>1.6059227086402299</c:v>
                </c:pt>
                <c:pt idx="49">
                  <c:v>1.6429392904848701</c:v>
                </c:pt>
                <c:pt idx="50">
                  <c:v>1.53939726223817</c:v>
                </c:pt>
                <c:pt idx="51">
                  <c:v>1.1096814677522</c:v>
                </c:pt>
                <c:pt idx="52">
                  <c:v>0.85880954845531599</c:v>
                </c:pt>
                <c:pt idx="53">
                  <c:v>0.77655451040010204</c:v>
                </c:pt>
                <c:pt idx="54">
                  <c:v>0.83762945999970295</c:v>
                </c:pt>
                <c:pt idx="55">
                  <c:v>0.83541882360303699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16-45AE-B045-51C5FEB2600C}"/>
            </c:ext>
          </c:extLst>
        </c:ser>
        <c:ser>
          <c:idx val="1"/>
          <c:order val="1"/>
          <c:tx>
            <c:strRef>
              <c:f>Evolution_of_NP_Region!$G$1:$G$2</c:f>
              <c:strCache>
                <c:ptCount val="1"/>
                <c:pt idx="0">
                  <c:v>Europe &amp; Central Asia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Evolution_of_NP_Region!$G$3:$G$64</c:f>
              <c:numCache>
                <c:formatCode>General</c:formatCode>
                <c:ptCount val="62"/>
                <c:pt idx="0">
                  <c:v>3.0989993748993701E-2</c:v>
                </c:pt>
                <c:pt idx="1">
                  <c:v>3.6137487482407998E-2</c:v>
                </c:pt>
                <c:pt idx="2">
                  <c:v>5.0656344645239201E-2</c:v>
                </c:pt>
                <c:pt idx="3">
                  <c:v>8.4470377400003599E-2</c:v>
                </c:pt>
                <c:pt idx="4">
                  <c:v>0.14793305998218501</c:v>
                </c:pt>
                <c:pt idx="5">
                  <c:v>0.22552559524774601</c:v>
                </c:pt>
                <c:pt idx="6">
                  <c:v>0.276835242286325</c:v>
                </c:pt>
                <c:pt idx="7">
                  <c:v>0.31288822560474799</c:v>
                </c:pt>
                <c:pt idx="8">
                  <c:v>0.31966930191064702</c:v>
                </c:pt>
                <c:pt idx="9">
                  <c:v>0.41408439944016501</c:v>
                </c:pt>
                <c:pt idx="10">
                  <c:v>0.46732260196887199</c:v>
                </c:pt>
                <c:pt idx="11">
                  <c:v>0.53399259494296403</c:v>
                </c:pt>
                <c:pt idx="12">
                  <c:v>0.80971104645266601</c:v>
                </c:pt>
                <c:pt idx="13">
                  <c:v>0.96754124529402796</c:v>
                </c:pt>
                <c:pt idx="14">
                  <c:v>1.22756623039986</c:v>
                </c:pt>
                <c:pt idx="15">
                  <c:v>1.8334302388388499</c:v>
                </c:pt>
                <c:pt idx="16">
                  <c:v>2.2089443535640298</c:v>
                </c:pt>
                <c:pt idx="17">
                  <c:v>2.4441349732464799</c:v>
                </c:pt>
                <c:pt idx="18">
                  <c:v>2.6111255308677399</c:v>
                </c:pt>
                <c:pt idx="19">
                  <c:v>2.9819334827620398</c:v>
                </c:pt>
                <c:pt idx="20">
                  <c:v>3.4429347700086099</c:v>
                </c:pt>
                <c:pt idx="21">
                  <c:v>4.4884961905150602</c:v>
                </c:pt>
                <c:pt idx="22">
                  <c:v>4.9207038303901403</c:v>
                </c:pt>
                <c:pt idx="23">
                  <c:v>5.6695509450188997</c:v>
                </c:pt>
                <c:pt idx="24">
                  <c:v>6.5802000062218999</c:v>
                </c:pt>
                <c:pt idx="25">
                  <c:v>7.4328088595949398</c:v>
                </c:pt>
                <c:pt idx="26">
                  <c:v>8.0661997548465099</c:v>
                </c:pt>
                <c:pt idx="27">
                  <c:v>8.1709043715020702</c:v>
                </c:pt>
                <c:pt idx="28">
                  <c:v>8.6476966759254204</c:v>
                </c:pt>
                <c:pt idx="29">
                  <c:v>8.7452659689146905</c:v>
                </c:pt>
                <c:pt idx="30">
                  <c:v>10.938416004180899</c:v>
                </c:pt>
                <c:pt idx="31">
                  <c:v>10.8787253642904</c:v>
                </c:pt>
                <c:pt idx="32">
                  <c:v>11.0839577296685</c:v>
                </c:pt>
                <c:pt idx="33">
                  <c:v>11.4501640056742</c:v>
                </c:pt>
                <c:pt idx="34">
                  <c:v>11.3761085641795</c:v>
                </c:pt>
                <c:pt idx="35">
                  <c:v>11.5178100898348</c:v>
                </c:pt>
                <c:pt idx="36">
                  <c:v>12.403513004039899</c:v>
                </c:pt>
                <c:pt idx="37">
                  <c:v>12.2295937003761</c:v>
                </c:pt>
                <c:pt idx="38">
                  <c:v>11.961345442410201</c:v>
                </c:pt>
                <c:pt idx="39">
                  <c:v>12.107607159121301</c:v>
                </c:pt>
                <c:pt idx="40">
                  <c:v>12.1434782702347</c:v>
                </c:pt>
                <c:pt idx="41">
                  <c:v>12.251253761094199</c:v>
                </c:pt>
                <c:pt idx="42">
                  <c:v>12.681819480041</c:v>
                </c:pt>
                <c:pt idx="43">
                  <c:v>12.4262531214747</c:v>
                </c:pt>
                <c:pt idx="44">
                  <c:v>12.3868978599022</c:v>
                </c:pt>
                <c:pt idx="45">
                  <c:v>12.3948971156416</c:v>
                </c:pt>
                <c:pt idx="46">
                  <c:v>12.353598697432201</c:v>
                </c:pt>
                <c:pt idx="47">
                  <c:v>11.9766364303128</c:v>
                </c:pt>
                <c:pt idx="48">
                  <c:v>12.1098783427271</c:v>
                </c:pt>
                <c:pt idx="49">
                  <c:v>12.236034541294501</c:v>
                </c:pt>
                <c:pt idx="50">
                  <c:v>10.5909817177674</c:v>
                </c:pt>
                <c:pt idx="51">
                  <c:v>10.7995692450425</c:v>
                </c:pt>
                <c:pt idx="52">
                  <c:v>10.500462564928799</c:v>
                </c:pt>
                <c:pt idx="53">
                  <c:v>10.637558797310099</c:v>
                </c:pt>
                <c:pt idx="54">
                  <c:v>10.916981162696</c:v>
                </c:pt>
                <c:pt idx="55">
                  <c:v>7.8922657925507096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16-45AE-B045-51C5FEB2600C}"/>
            </c:ext>
          </c:extLst>
        </c:ser>
        <c:ser>
          <c:idx val="2"/>
          <c:order val="2"/>
          <c:tx>
            <c:strRef>
              <c:f>Evolution_of_NP_Region!$H$1:$H$2</c:f>
              <c:strCache>
                <c:ptCount val="1"/>
                <c:pt idx="0">
                  <c:v>Latin America &amp; Caribbean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Evolution_of_NP_Region!$H$3:$H$64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8.8252833911350803E-2</c:v>
                </c:pt>
                <c:pt idx="15">
                  <c:v>0.20423464548020101</c:v>
                </c:pt>
                <c:pt idx="16">
                  <c:v>0.202667781284877</c:v>
                </c:pt>
                <c:pt idx="17">
                  <c:v>0.120248635609945</c:v>
                </c:pt>
                <c:pt idx="18">
                  <c:v>0.20623431886945501</c:v>
                </c:pt>
                <c:pt idx="19">
                  <c:v>0.17028037707010901</c:v>
                </c:pt>
                <c:pt idx="20">
                  <c:v>0.14031704266865999</c:v>
                </c:pt>
                <c:pt idx="21">
                  <c:v>0.17262961750938799</c:v>
                </c:pt>
                <c:pt idx="22">
                  <c:v>0.11162765820821099</c:v>
                </c:pt>
                <c:pt idx="23">
                  <c:v>0.18852505229768299</c:v>
                </c:pt>
                <c:pt idx="24">
                  <c:v>0.26754793524742099</c:v>
                </c:pt>
                <c:pt idx="25">
                  <c:v>0.344856270721981</c:v>
                </c:pt>
                <c:pt idx="26">
                  <c:v>0.27918167642894198</c:v>
                </c:pt>
                <c:pt idx="27">
                  <c:v>0.30718821925776302</c:v>
                </c:pt>
                <c:pt idx="28">
                  <c:v>0.27096095894064198</c:v>
                </c:pt>
                <c:pt idx="29">
                  <c:v>0.26471877027125601</c:v>
                </c:pt>
                <c:pt idx="30">
                  <c:v>0.42592927955445797</c:v>
                </c:pt>
                <c:pt idx="31">
                  <c:v>0.43758477767308601</c:v>
                </c:pt>
                <c:pt idx="32">
                  <c:v>0.38925875794319897</c:v>
                </c:pt>
                <c:pt idx="33">
                  <c:v>0.39038001178275999</c:v>
                </c:pt>
                <c:pt idx="34">
                  <c:v>0.37305505884190399</c:v>
                </c:pt>
                <c:pt idx="35">
                  <c:v>0.404844467129026</c:v>
                </c:pt>
                <c:pt idx="36">
                  <c:v>0.39363806162561699</c:v>
                </c:pt>
                <c:pt idx="37">
                  <c:v>0.43530893041974</c:v>
                </c:pt>
                <c:pt idx="38">
                  <c:v>0.38492685840243401</c:v>
                </c:pt>
                <c:pt idx="39">
                  <c:v>0.362900600546882</c:v>
                </c:pt>
                <c:pt idx="40">
                  <c:v>0.301842445418948</c:v>
                </c:pt>
                <c:pt idx="41">
                  <c:v>0.38708915029253299</c:v>
                </c:pt>
                <c:pt idx="42">
                  <c:v>0.36575746536254899</c:v>
                </c:pt>
                <c:pt idx="43">
                  <c:v>0.38889309338160899</c:v>
                </c:pt>
                <c:pt idx="44">
                  <c:v>0.35053794724600701</c:v>
                </c:pt>
                <c:pt idx="45">
                  <c:v>0.31593382358550998</c:v>
                </c:pt>
                <c:pt idx="46">
                  <c:v>0.34979674362001001</c:v>
                </c:pt>
                <c:pt idx="47">
                  <c:v>0.31956157230195498</c:v>
                </c:pt>
                <c:pt idx="48">
                  <c:v>0.30201750709897002</c:v>
                </c:pt>
                <c:pt idx="49">
                  <c:v>0.31893862996782602</c:v>
                </c:pt>
                <c:pt idx="50">
                  <c:v>0.25415079934256402</c:v>
                </c:pt>
                <c:pt idx="51">
                  <c:v>0.26654309885842498</c:v>
                </c:pt>
                <c:pt idx="52">
                  <c:v>0.24932974860781701</c:v>
                </c:pt>
                <c:pt idx="53">
                  <c:v>0.26516655513218501</c:v>
                </c:pt>
                <c:pt idx="54">
                  <c:v>0.23761800357273599</c:v>
                </c:pt>
                <c:pt idx="55">
                  <c:v>8.8591831071036201E-2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16-45AE-B045-51C5FEB2600C}"/>
            </c:ext>
          </c:extLst>
        </c:ser>
        <c:ser>
          <c:idx val="3"/>
          <c:order val="3"/>
          <c:tx>
            <c:strRef>
              <c:f>Evolution_of_NP_Region!$I$1:$I$2</c:f>
              <c:strCache>
                <c:ptCount val="1"/>
                <c:pt idx="0">
                  <c:v>Middle East &amp; North Africa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Evolution_of_NP_Region!$I$3:$I$64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6.48668976057143E-3</c:v>
                </c:pt>
                <c:pt idx="52">
                  <c:v>3.4589336031959197E-2</c:v>
                </c:pt>
                <c:pt idx="53">
                  <c:v>8.2487861315409305E-2</c:v>
                </c:pt>
                <c:pt idx="54">
                  <c:v>7.7547487758454797E-2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16-45AE-B045-51C5FEB2600C}"/>
            </c:ext>
          </c:extLst>
        </c:ser>
        <c:ser>
          <c:idx val="4"/>
          <c:order val="4"/>
          <c:tx>
            <c:strRef>
              <c:f>Evolution_of_NP_Region!$J$1:$J$2</c:f>
              <c:strCache>
                <c:ptCount val="1"/>
                <c:pt idx="0">
                  <c:v>North America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Evolution_of_NP_Region!$J$3:$J$64</c:f>
              <c:numCache>
                <c:formatCode>General</c:formatCode>
                <c:ptCount val="62"/>
                <c:pt idx="0">
                  <c:v>2.30926002065341E-2</c:v>
                </c:pt>
                <c:pt idx="1">
                  <c:v>7.1726565559705094E-2</c:v>
                </c:pt>
                <c:pt idx="2">
                  <c:v>8.9561333258946704E-2</c:v>
                </c:pt>
                <c:pt idx="3">
                  <c:v>0.14281517018874501</c:v>
                </c:pt>
                <c:pt idx="4">
                  <c:v>0.15102626631657301</c:v>
                </c:pt>
                <c:pt idx="5">
                  <c:v>0.14563958098491001</c:v>
                </c:pt>
                <c:pt idx="6">
                  <c:v>0.19799812883138701</c:v>
                </c:pt>
                <c:pt idx="7">
                  <c:v>0.22848597913980501</c:v>
                </c:pt>
                <c:pt idx="8">
                  <c:v>0.48696966965993199</c:v>
                </c:pt>
                <c:pt idx="9">
                  <c:v>0.415457089742025</c:v>
                </c:pt>
                <c:pt idx="10">
                  <c:v>0.64375432332356797</c:v>
                </c:pt>
                <c:pt idx="11">
                  <c:v>1.4347324768702201</c:v>
                </c:pt>
                <c:pt idx="12">
                  <c:v>2.0176477432250999</c:v>
                </c:pt>
                <c:pt idx="13">
                  <c:v>3.39484039942423</c:v>
                </c:pt>
                <c:pt idx="14">
                  <c:v>3.7927327156066899</c:v>
                </c:pt>
                <c:pt idx="15">
                  <c:v>4.5537600517272896</c:v>
                </c:pt>
                <c:pt idx="16">
                  <c:v>5.1049725214640302</c:v>
                </c:pt>
                <c:pt idx="17">
                  <c:v>6.6974525451660201</c:v>
                </c:pt>
                <c:pt idx="18">
                  <c:v>7.2491359710693404</c:v>
                </c:pt>
                <c:pt idx="19">
                  <c:v>7.0945857365926104</c:v>
                </c:pt>
                <c:pt idx="20">
                  <c:v>7.0515934626261396</c:v>
                </c:pt>
                <c:pt idx="21">
                  <c:v>7.3738689422607404</c:v>
                </c:pt>
                <c:pt idx="22">
                  <c:v>7.50306097666423</c:v>
                </c:pt>
                <c:pt idx="23">
                  <c:v>8.2100677490234393</c:v>
                </c:pt>
                <c:pt idx="24">
                  <c:v>8.4995031356811506</c:v>
                </c:pt>
                <c:pt idx="25">
                  <c:v>9.5666615168253593</c:v>
                </c:pt>
                <c:pt idx="26">
                  <c:v>10.612811406453501</c:v>
                </c:pt>
                <c:pt idx="27">
                  <c:v>11.1098432540894</c:v>
                </c:pt>
                <c:pt idx="28">
                  <c:v>11.975552241007501</c:v>
                </c:pt>
                <c:pt idx="29">
                  <c:v>11.310687700907399</c:v>
                </c:pt>
                <c:pt idx="30">
                  <c:v>11.410821278889999</c:v>
                </c:pt>
                <c:pt idx="31">
                  <c:v>12.218278249104801</c:v>
                </c:pt>
                <c:pt idx="32">
                  <c:v>11.8482707341512</c:v>
                </c:pt>
                <c:pt idx="33">
                  <c:v>12.2433522542318</c:v>
                </c:pt>
                <c:pt idx="34">
                  <c:v>13.024808247884099</c:v>
                </c:pt>
                <c:pt idx="35">
                  <c:v>12.5106264750163</c:v>
                </c:pt>
                <c:pt idx="36">
                  <c:v>11.926627477010101</c:v>
                </c:pt>
                <c:pt idx="37">
                  <c:v>10.8445933659871</c:v>
                </c:pt>
                <c:pt idx="38">
                  <c:v>10.500939369201699</c:v>
                </c:pt>
                <c:pt idx="39">
                  <c:v>10.872885704040501</c:v>
                </c:pt>
                <c:pt idx="40">
                  <c:v>10.611924807230601</c:v>
                </c:pt>
                <c:pt idx="41">
                  <c:v>11.2170054117839</c:v>
                </c:pt>
                <c:pt idx="42">
                  <c:v>10.8481744130452</c:v>
                </c:pt>
                <c:pt idx="43">
                  <c:v>10.711137771606399</c:v>
                </c:pt>
                <c:pt idx="44">
                  <c:v>11.5584971110026</c:v>
                </c:pt>
                <c:pt idx="45">
                  <c:v>11.274711290995301</c:v>
                </c:pt>
                <c:pt idx="46">
                  <c:v>11.7077700297038</c:v>
                </c:pt>
                <c:pt idx="47">
                  <c:v>11.4067312876383</c:v>
                </c:pt>
                <c:pt idx="48">
                  <c:v>11.495751380920399</c:v>
                </c:pt>
                <c:pt idx="49">
                  <c:v>11.569580078125</c:v>
                </c:pt>
                <c:pt idx="50">
                  <c:v>11.426542282104499</c:v>
                </c:pt>
                <c:pt idx="51">
                  <c:v>11.230883916219099</c:v>
                </c:pt>
                <c:pt idx="52">
                  <c:v>11.219358762105299</c:v>
                </c:pt>
                <c:pt idx="53">
                  <c:v>11.5742801030477</c:v>
                </c:pt>
                <c:pt idx="54">
                  <c:v>11.783104578653999</c:v>
                </c:pt>
                <c:pt idx="55">
                  <c:v>11.623446146647099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16-45AE-B045-51C5FEB2600C}"/>
            </c:ext>
          </c:extLst>
        </c:ser>
        <c:ser>
          <c:idx val="5"/>
          <c:order val="5"/>
          <c:tx>
            <c:strRef>
              <c:f>Evolution_of_NP_Region!$K$1:$K$2</c:f>
              <c:strCache>
                <c:ptCount val="1"/>
                <c:pt idx="0">
                  <c:v>South Asia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Evolution_of_NP_Region!$K$3:$K$64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0.395760238170624</c:v>
                </c:pt>
                <c:pt idx="12">
                  <c:v>0.37252610921859702</c:v>
                </c:pt>
                <c:pt idx="13">
                  <c:v>0.86504673957824696</c:v>
                </c:pt>
                <c:pt idx="14">
                  <c:v>0.99261945486068703</c:v>
                </c:pt>
                <c:pt idx="15">
                  <c:v>1.1427531242370601</c:v>
                </c:pt>
                <c:pt idx="16">
                  <c:v>1.16399911046028</c:v>
                </c:pt>
                <c:pt idx="17">
                  <c:v>0.77089652419090304</c:v>
                </c:pt>
                <c:pt idx="18">
                  <c:v>0.54773734509944905</c:v>
                </c:pt>
                <c:pt idx="19">
                  <c:v>0.41223816573619798</c:v>
                </c:pt>
                <c:pt idx="20">
                  <c:v>0.31321189273148797</c:v>
                </c:pt>
                <c:pt idx="21">
                  <c:v>0.402101270854473</c:v>
                </c:pt>
                <c:pt idx="22">
                  <c:v>0.307969599962235</c:v>
                </c:pt>
                <c:pt idx="23">
                  <c:v>0.43640948832035098</c:v>
                </c:pt>
                <c:pt idx="24">
                  <c:v>0.48151306807994798</c:v>
                </c:pt>
                <c:pt idx="25">
                  <c:v>0.52267605066299405</c:v>
                </c:pt>
                <c:pt idx="26">
                  <c:v>0.51781554520130202</c:v>
                </c:pt>
                <c:pt idx="27">
                  <c:v>0.50226615369319905</c:v>
                </c:pt>
                <c:pt idx="28">
                  <c:v>0.39355928450822802</c:v>
                </c:pt>
                <c:pt idx="29">
                  <c:v>0.223526104353368</c:v>
                </c:pt>
                <c:pt idx="30">
                  <c:v>0.35944608598947497</c:v>
                </c:pt>
                <c:pt idx="31">
                  <c:v>0.33348414301872298</c:v>
                </c:pt>
                <c:pt idx="32">
                  <c:v>0.39839412271976499</c:v>
                </c:pt>
                <c:pt idx="33">
                  <c:v>0.30965681374073001</c:v>
                </c:pt>
                <c:pt idx="34">
                  <c:v>0.29991896450519601</c:v>
                </c:pt>
                <c:pt idx="35">
                  <c:v>0.341508269309998</c:v>
                </c:pt>
                <c:pt idx="36">
                  <c:v>0.329085923731327</c:v>
                </c:pt>
                <c:pt idx="37">
                  <c:v>0.342061877250671</c:v>
                </c:pt>
                <c:pt idx="38">
                  <c:v>0.35008878260850901</c:v>
                </c:pt>
                <c:pt idx="39">
                  <c:v>0.37926834076643001</c:v>
                </c:pt>
                <c:pt idx="40">
                  <c:v>0.73733133077621504</c:v>
                </c:pt>
                <c:pt idx="41">
                  <c:v>0.809270739555359</c:v>
                </c:pt>
                <c:pt idx="42">
                  <c:v>0.68431252241134599</c:v>
                </c:pt>
                <c:pt idx="43">
                  <c:v>0.61365953087806702</c:v>
                </c:pt>
                <c:pt idx="44">
                  <c:v>0.71888774633407604</c:v>
                </c:pt>
                <c:pt idx="45">
                  <c:v>0.63421753048896801</c:v>
                </c:pt>
                <c:pt idx="46">
                  <c:v>0.59493845701217696</c:v>
                </c:pt>
                <c:pt idx="47">
                  <c:v>0.659443378448486</c:v>
                </c:pt>
                <c:pt idx="48">
                  <c:v>0.44069872796535497</c:v>
                </c:pt>
                <c:pt idx="49">
                  <c:v>0.63331511616706804</c:v>
                </c:pt>
                <c:pt idx="50">
                  <c:v>0.78816223144531306</c:v>
                </c:pt>
                <c:pt idx="51">
                  <c:v>1.0676998496055601</c:v>
                </c:pt>
                <c:pt idx="52">
                  <c:v>0.95787978172302202</c:v>
                </c:pt>
                <c:pt idx="53">
                  <c:v>0.97058254480361905</c:v>
                </c:pt>
                <c:pt idx="54">
                  <c:v>0.94352281093597401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16-45AE-B045-51C5FEB2600C}"/>
            </c:ext>
          </c:extLst>
        </c:ser>
        <c:ser>
          <c:idx val="6"/>
          <c:order val="6"/>
          <c:tx>
            <c:strRef>
              <c:f>Evolution_of_NP_Region!$L$1:$L$2</c:f>
              <c:strCache>
                <c:ptCount val="1"/>
                <c:pt idx="0">
                  <c:v>Sub-Saharan Africa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Evolution_of_NP_Region!$E$3:$E$64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Evolution_of_NP_Region!$L$3:$L$64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6.0454557339350401E-2</c:v>
                </c:pt>
                <c:pt idx="25">
                  <c:v>7.8318034609158801E-2</c:v>
                </c:pt>
                <c:pt idx="26">
                  <c:v>0.12522247433662401</c:v>
                </c:pt>
                <c:pt idx="27">
                  <c:v>8.53120982646942E-2</c:v>
                </c:pt>
                <c:pt idx="28">
                  <c:v>0.13947107394536301</c:v>
                </c:pt>
                <c:pt idx="29">
                  <c:v>0.14245266715685501</c:v>
                </c:pt>
                <c:pt idx="30">
                  <c:v>0.106430957714717</c:v>
                </c:pt>
                <c:pt idx="31">
                  <c:v>0.114406168460846</c:v>
                </c:pt>
                <c:pt idx="32">
                  <c:v>0.11603711048762</c:v>
                </c:pt>
                <c:pt idx="33">
                  <c:v>8.7185601393381801E-2</c:v>
                </c:pt>
                <c:pt idx="34">
                  <c:v>0.112126032511393</c:v>
                </c:pt>
                <c:pt idx="35">
                  <c:v>0.12700196107228601</c:v>
                </c:pt>
                <c:pt idx="36">
                  <c:v>0.12296612064043699</c:v>
                </c:pt>
                <c:pt idx="37">
                  <c:v>0.12682267030080199</c:v>
                </c:pt>
                <c:pt idx="38">
                  <c:v>0.13961496949195901</c:v>
                </c:pt>
                <c:pt idx="39">
                  <c:v>0.13343719641367599</c:v>
                </c:pt>
                <c:pt idx="40">
                  <c:v>0.13041069110234599</c:v>
                </c:pt>
                <c:pt idx="41">
                  <c:v>0.10727255543073</c:v>
                </c:pt>
                <c:pt idx="42">
                  <c:v>0.11429718136787401</c:v>
                </c:pt>
                <c:pt idx="43">
                  <c:v>0.11408206820488</c:v>
                </c:pt>
                <c:pt idx="44">
                  <c:v>0.11556780338287399</c:v>
                </c:pt>
                <c:pt idx="45">
                  <c:v>9.7197264432907104E-2</c:v>
                </c:pt>
                <c:pt idx="46">
                  <c:v>8.3266561230023697E-2</c:v>
                </c:pt>
                <c:pt idx="47">
                  <c:v>9.0507040421168E-2</c:v>
                </c:pt>
                <c:pt idx="48">
                  <c:v>0.106026033560435</c:v>
                </c:pt>
                <c:pt idx="49">
                  <c:v>0.108093778292338</c:v>
                </c:pt>
                <c:pt idx="50">
                  <c:v>9.8213315010070801E-2</c:v>
                </c:pt>
                <c:pt idx="51">
                  <c:v>0.10836582382520001</c:v>
                </c:pt>
                <c:pt idx="52">
                  <c:v>9.7696731487909999E-2</c:v>
                </c:pt>
                <c:pt idx="53">
                  <c:v>0.116068045298258</c:v>
                </c:pt>
                <c:pt idx="54">
                  <c:v>0.115193754434586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516-45AE-B045-51C5FEB26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42742720"/>
        <c:axId val="1642744800"/>
      </c:barChart>
      <c:catAx>
        <c:axId val="16427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744800"/>
        <c:crosses val="autoZero"/>
        <c:auto val="1"/>
        <c:lblAlgn val="ctr"/>
        <c:lblOffset val="100"/>
        <c:noMultiLvlLbl val="0"/>
      </c:catAx>
      <c:valAx>
        <c:axId val="164274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74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8846985576237879E-2"/>
          <c:y val="0.82420241748278267"/>
          <c:w val="0.8791625565733997"/>
          <c:h val="0.14134214505271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>
        <a:alpha val="0"/>
      </a:sys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[World_Electricity_Analysis.xlsx]Evolution_of_NP_IG!PivotTable24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3943857326276453E-2"/>
          <c:y val="6.2000505661509886E-2"/>
          <c:w val="0.92863078214677175"/>
          <c:h val="0.7260325567072574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Evolution_of_NP_IG!$F$1:$F$2</c:f>
              <c:strCache>
                <c:ptCount val="1"/>
                <c:pt idx="0">
                  <c:v>High 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Evolution_of_NP_IG!$E$3:$E$64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Evolution_of_NP_IG!$F$3:$F$64</c:f>
              <c:numCache>
                <c:formatCode>General</c:formatCode>
                <c:ptCount val="62"/>
                <c:pt idx="0">
                  <c:v>2.33337179757655E-2</c:v>
                </c:pt>
                <c:pt idx="1">
                  <c:v>2.8889424633234701E-2</c:v>
                </c:pt>
                <c:pt idx="2">
                  <c:v>4.0084399865008898E-2</c:v>
                </c:pt>
                <c:pt idx="3">
                  <c:v>6.6596592497080595E-2</c:v>
                </c:pt>
                <c:pt idx="4">
                  <c:v>0.112914953473955</c:v>
                </c:pt>
                <c:pt idx="5">
                  <c:v>0.16896754084155</c:v>
                </c:pt>
                <c:pt idx="6">
                  <c:v>0.21162128797732299</c:v>
                </c:pt>
                <c:pt idx="7">
                  <c:v>0.23848911086097399</c:v>
                </c:pt>
                <c:pt idx="8">
                  <c:v>0.25461803954094597</c:v>
                </c:pt>
                <c:pt idx="9">
                  <c:v>0.32016215464100201</c:v>
                </c:pt>
                <c:pt idx="10">
                  <c:v>0.37915598722174798</c:v>
                </c:pt>
                <c:pt idx="11">
                  <c:v>0.46706357765942802</c:v>
                </c:pt>
                <c:pt idx="12">
                  <c:v>0.69059752910397898</c:v>
                </c:pt>
                <c:pt idx="13">
                  <c:v>0.85484630372375203</c:v>
                </c:pt>
                <c:pt idx="14">
                  <c:v>1.0352333042770601</c:v>
                </c:pt>
                <c:pt idx="15">
                  <c:v>1.4398796543479</c:v>
                </c:pt>
                <c:pt idx="16">
                  <c:v>1.6521896302700001</c:v>
                </c:pt>
                <c:pt idx="17">
                  <c:v>1.85368686057627</c:v>
                </c:pt>
                <c:pt idx="18">
                  <c:v>2.15544212162495</c:v>
                </c:pt>
                <c:pt idx="19">
                  <c:v>2.4502862721681602</c:v>
                </c:pt>
                <c:pt idx="20">
                  <c:v>2.8363732412457501</c:v>
                </c:pt>
                <c:pt idx="21">
                  <c:v>3.5016145542263999</c:v>
                </c:pt>
                <c:pt idx="22">
                  <c:v>3.8476030409336102</c:v>
                </c:pt>
                <c:pt idx="23">
                  <c:v>4.5191950201988202</c:v>
                </c:pt>
                <c:pt idx="24">
                  <c:v>5.2678312003612504</c:v>
                </c:pt>
                <c:pt idx="25">
                  <c:v>6.0132039546966496</c:v>
                </c:pt>
                <c:pt idx="26">
                  <c:v>6.7525442540645599</c:v>
                </c:pt>
                <c:pt idx="27">
                  <c:v>6.9881477104499901</c:v>
                </c:pt>
                <c:pt idx="28">
                  <c:v>7.1669860959053002</c:v>
                </c:pt>
                <c:pt idx="29">
                  <c:v>7.2736339986324303</c:v>
                </c:pt>
                <c:pt idx="30">
                  <c:v>8.3848911166191105</c:v>
                </c:pt>
                <c:pt idx="31">
                  <c:v>8.3819632887840303</c:v>
                </c:pt>
                <c:pt idx="32">
                  <c:v>8.43759436011314</c:v>
                </c:pt>
                <c:pt idx="33">
                  <c:v>8.5844616651534995</c:v>
                </c:pt>
                <c:pt idx="34">
                  <c:v>8.4675450444221507</c:v>
                </c:pt>
                <c:pt idx="35">
                  <c:v>8.4619469761848407</c:v>
                </c:pt>
                <c:pt idx="36">
                  <c:v>8.5646781921386701</c:v>
                </c:pt>
                <c:pt idx="37">
                  <c:v>8.5148750275373501</c:v>
                </c:pt>
                <c:pt idx="38">
                  <c:v>8.4471500515937805</c:v>
                </c:pt>
                <c:pt idx="39">
                  <c:v>8.4247693955898306</c:v>
                </c:pt>
                <c:pt idx="40">
                  <c:v>8.3134304702281892</c:v>
                </c:pt>
                <c:pt idx="41">
                  <c:v>8.39213024973869</c:v>
                </c:pt>
                <c:pt idx="42">
                  <c:v>8.5133760869503003</c:v>
                </c:pt>
                <c:pt idx="43">
                  <c:v>8.4260327577590903</c:v>
                </c:pt>
                <c:pt idx="44">
                  <c:v>8.4219727277755698</c:v>
                </c:pt>
                <c:pt idx="45">
                  <c:v>8.3585857033729596</c:v>
                </c:pt>
                <c:pt idx="46">
                  <c:v>8.3217857152223598</c:v>
                </c:pt>
                <c:pt idx="47">
                  <c:v>8.0620466500520696</c:v>
                </c:pt>
                <c:pt idx="48">
                  <c:v>8.1742514371871895</c:v>
                </c:pt>
                <c:pt idx="49">
                  <c:v>8.2379916548728893</c:v>
                </c:pt>
                <c:pt idx="50">
                  <c:v>7.1074333459138899</c:v>
                </c:pt>
                <c:pt idx="51">
                  <c:v>7.1208392858505203</c:v>
                </c:pt>
                <c:pt idx="52">
                  <c:v>6.8477151244878796</c:v>
                </c:pt>
                <c:pt idx="53">
                  <c:v>6.9450046554207798</c:v>
                </c:pt>
                <c:pt idx="54">
                  <c:v>7.0747690856456797</c:v>
                </c:pt>
                <c:pt idx="55">
                  <c:v>6.5441531360149403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3-4C9C-BDF7-87773E7F002F}"/>
            </c:ext>
          </c:extLst>
        </c:ser>
        <c:ser>
          <c:idx val="1"/>
          <c:order val="1"/>
          <c:tx>
            <c:strRef>
              <c:f>Evolution_of_NP_IG!$G$1:$G$2</c:f>
              <c:strCache>
                <c:ptCount val="1"/>
                <c:pt idx="0">
                  <c:v>Low 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Evolution_of_NP_IG!$E$3:$E$64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Evolution_of_NP_IG!$G$3:$G$64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63-4C9C-BDF7-87773E7F002F}"/>
            </c:ext>
          </c:extLst>
        </c:ser>
        <c:ser>
          <c:idx val="2"/>
          <c:order val="2"/>
          <c:tx>
            <c:strRef>
              <c:f>Evolution_of_NP_IG!$H$1:$H$2</c:f>
              <c:strCache>
                <c:ptCount val="1"/>
                <c:pt idx="0">
                  <c:v>Lower middle 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Evolution_of_NP_IG!$E$3:$E$64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Evolution_of_NP_IG!$H$3:$H$64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5.8631146395648003E-2</c:v>
                </c:pt>
                <c:pt idx="12">
                  <c:v>5.5189053217569999E-2</c:v>
                </c:pt>
                <c:pt idx="13">
                  <c:v>0.12815507253011099</c:v>
                </c:pt>
                <c:pt idx="14">
                  <c:v>0.147054734053435</c:v>
                </c:pt>
                <c:pt idx="15">
                  <c:v>0.16929675914623099</c:v>
                </c:pt>
                <c:pt idx="16">
                  <c:v>0.172444312660782</c:v>
                </c:pt>
                <c:pt idx="17">
                  <c:v>0.114206892472726</c:v>
                </c:pt>
                <c:pt idx="18">
                  <c:v>8.1146273348066497E-2</c:v>
                </c:pt>
                <c:pt idx="19">
                  <c:v>6.1072320849807203E-2</c:v>
                </c:pt>
                <c:pt idx="20">
                  <c:v>4.6401761886146302E-2</c:v>
                </c:pt>
                <c:pt idx="21">
                  <c:v>5.9570558645107102E-2</c:v>
                </c:pt>
                <c:pt idx="22">
                  <c:v>4.5625125920331001E-2</c:v>
                </c:pt>
                <c:pt idx="23">
                  <c:v>6.46532575289408E-2</c:v>
                </c:pt>
                <c:pt idx="24">
                  <c:v>7.1335269345177504E-2</c:v>
                </c:pt>
                <c:pt idx="25">
                  <c:v>7.7433488987110305E-2</c:v>
                </c:pt>
                <c:pt idx="26">
                  <c:v>7.6713414103896496E-2</c:v>
                </c:pt>
                <c:pt idx="27">
                  <c:v>7.4409800547140595E-2</c:v>
                </c:pt>
                <c:pt idx="28">
                  <c:v>5.83050791864042E-2</c:v>
                </c:pt>
                <c:pt idx="29">
                  <c:v>3.3114978422721202E-2</c:v>
                </c:pt>
                <c:pt idx="30">
                  <c:v>0.52565561069382605</c:v>
                </c:pt>
                <c:pt idx="31">
                  <c:v>0.549038706002412</c:v>
                </c:pt>
                <c:pt idx="32">
                  <c:v>0.60030107365714203</c:v>
                </c:pt>
                <c:pt idx="33">
                  <c:v>0.65246641415136797</c:v>
                </c:pt>
                <c:pt idx="34">
                  <c:v>0.67338220499180002</c:v>
                </c:pt>
                <c:pt idx="35">
                  <c:v>0.72440188019364005</c:v>
                </c:pt>
                <c:pt idx="36">
                  <c:v>0.85497285370473497</c:v>
                </c:pt>
                <c:pt idx="37">
                  <c:v>0.87787852463898797</c:v>
                </c:pt>
                <c:pt idx="38">
                  <c:v>0.85890066292550804</c:v>
                </c:pt>
                <c:pt idx="39">
                  <c:v>0.83233426124961296</c:v>
                </c:pt>
                <c:pt idx="40">
                  <c:v>0.94548641310797799</c:v>
                </c:pt>
                <c:pt idx="41">
                  <c:v>0.936160811671504</c:v>
                </c:pt>
                <c:pt idx="42">
                  <c:v>0.93346040337173997</c:v>
                </c:pt>
                <c:pt idx="43">
                  <c:v>0.92745613610303002</c:v>
                </c:pt>
                <c:pt idx="44">
                  <c:v>0.99180566823041005</c:v>
                </c:pt>
                <c:pt idx="45">
                  <c:v>0.978043489985996</c:v>
                </c:pt>
                <c:pt idx="46">
                  <c:v>0.95281193874500403</c:v>
                </c:pt>
                <c:pt idx="47">
                  <c:v>0.97093454996744799</c:v>
                </c:pt>
                <c:pt idx="48">
                  <c:v>0.92917401481557804</c:v>
                </c:pt>
                <c:pt idx="49">
                  <c:v>0.97830695134622103</c:v>
                </c:pt>
                <c:pt idx="50">
                  <c:v>0.99108582955819602</c:v>
                </c:pt>
                <c:pt idx="51">
                  <c:v>1.01798497361166</c:v>
                </c:pt>
                <c:pt idx="52">
                  <c:v>0.99684896292509895</c:v>
                </c:pt>
                <c:pt idx="53">
                  <c:v>0.97135634113241098</c:v>
                </c:pt>
                <c:pt idx="54">
                  <c:v>1.0694210286493699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63-4C9C-BDF7-87773E7F002F}"/>
            </c:ext>
          </c:extLst>
        </c:ser>
        <c:ser>
          <c:idx val="3"/>
          <c:order val="3"/>
          <c:tx>
            <c:strRef>
              <c:f>Evolution_of_NP_IG!$I$1:$I$2</c:f>
              <c:strCache>
                <c:ptCount val="1"/>
                <c:pt idx="0">
                  <c:v>Upper middle income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Evolution_of_NP_IG!$E$3:$E$64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Evolution_of_NP_IG!$I$3:$I$64</c:f>
              <c:numCache>
                <c:formatCode>General</c:formatCode>
                <c:ptCount val="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0.14399488325472201</c:v>
                </c:pt>
                <c:pt idx="15">
                  <c:v>0.34625772193626098</c:v>
                </c:pt>
                <c:pt idx="16">
                  <c:v>0.49059942033555798</c:v>
                </c:pt>
                <c:pt idx="17">
                  <c:v>0.460281884228742</c:v>
                </c:pt>
                <c:pt idx="18">
                  <c:v>0.50793540036236795</c:v>
                </c:pt>
                <c:pt idx="19">
                  <c:v>0.48601310341446502</c:v>
                </c:pt>
                <c:pt idx="20">
                  <c:v>0.43687098997610602</c:v>
                </c:pt>
                <c:pt idx="21">
                  <c:v>0.59101955095926895</c:v>
                </c:pt>
                <c:pt idx="22">
                  <c:v>0.57867745116904901</c:v>
                </c:pt>
                <c:pt idx="23">
                  <c:v>0.68150000218991902</c:v>
                </c:pt>
                <c:pt idx="24">
                  <c:v>0.78975225267586902</c:v>
                </c:pt>
                <c:pt idx="25">
                  <c:v>0.921923533633903</c:v>
                </c:pt>
                <c:pt idx="26">
                  <c:v>0.86292772174433396</c:v>
                </c:pt>
                <c:pt idx="27">
                  <c:v>0.84450274319560403</c:v>
                </c:pt>
                <c:pt idx="28">
                  <c:v>0.99408477599973999</c:v>
                </c:pt>
                <c:pt idx="29">
                  <c:v>0.94102794097529496</c:v>
                </c:pt>
                <c:pt idx="30">
                  <c:v>1.2727766169442101</c:v>
                </c:pt>
                <c:pt idx="31">
                  <c:v>1.2475461717005101</c:v>
                </c:pt>
                <c:pt idx="32">
                  <c:v>1.2263210868393899</c:v>
                </c:pt>
                <c:pt idx="33">
                  <c:v>1.29661454287944</c:v>
                </c:pt>
                <c:pt idx="34">
                  <c:v>1.3710275851880001</c:v>
                </c:pt>
                <c:pt idx="35">
                  <c:v>1.53205868822557</c:v>
                </c:pt>
                <c:pt idx="36">
                  <c:v>2.1551359108200798</c:v>
                </c:pt>
                <c:pt idx="37">
                  <c:v>1.98083360769131</c:v>
                </c:pt>
                <c:pt idx="38">
                  <c:v>1.91161676247915</c:v>
                </c:pt>
                <c:pt idx="39">
                  <c:v>2.1335595205978102</c:v>
                </c:pt>
                <c:pt idx="40">
                  <c:v>2.10111895976243</c:v>
                </c:pt>
                <c:pt idx="41">
                  <c:v>2.1756485347394601</c:v>
                </c:pt>
                <c:pt idx="42">
                  <c:v>2.3628797398673198</c:v>
                </c:pt>
                <c:pt idx="43">
                  <c:v>2.17898832868647</c:v>
                </c:pt>
                <c:pt idx="44">
                  <c:v>2.1335742296995899</c:v>
                </c:pt>
                <c:pt idx="45">
                  <c:v>2.24416805196691</c:v>
                </c:pt>
                <c:pt idx="46">
                  <c:v>2.2892382211155402</c:v>
                </c:pt>
                <c:pt idx="47">
                  <c:v>2.0896427807984499</c:v>
                </c:pt>
                <c:pt idx="48">
                  <c:v>2.1011740962664298</c:v>
                </c:pt>
                <c:pt idx="49">
                  <c:v>2.1661117474238099</c:v>
                </c:pt>
                <c:pt idx="50">
                  <c:v>1.9462006158298899</c:v>
                </c:pt>
                <c:pt idx="51">
                  <c:v>1.8807729593029701</c:v>
                </c:pt>
                <c:pt idx="52">
                  <c:v>1.7845279861379599</c:v>
                </c:pt>
                <c:pt idx="53">
                  <c:v>1.82565406516746</c:v>
                </c:pt>
                <c:pt idx="54">
                  <c:v>1.8607812016098599</c:v>
                </c:pt>
                <c:pt idx="55">
                  <c:v>6.8904757499694796E-2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63-4C9C-BDF7-87773E7F0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2294592"/>
        <c:axId val="1572295424"/>
      </c:barChart>
      <c:catAx>
        <c:axId val="157229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295424"/>
        <c:crosses val="autoZero"/>
        <c:auto val="1"/>
        <c:lblAlgn val="ctr"/>
        <c:lblOffset val="100"/>
        <c:noMultiLvlLbl val="0"/>
      </c:catAx>
      <c:valAx>
        <c:axId val="157229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29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663867700131235"/>
          <c:y val="0.86514639399041127"/>
          <c:w val="0.64349964139521998"/>
          <c:h val="0.10855761429708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>
        <a:alpha val="0"/>
      </a:sys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[World_Electricity_Analysis.xlsx]Differernt_sources_FT!PivotTable1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tx1"/>
                </a:solidFill>
              </a:rPr>
              <a:t>Production through oil sources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0846726906886893E-2"/>
          <c:y val="9.3411368926487839E-2"/>
          <c:w val="0.88322619503182775"/>
          <c:h val="0.76770162393880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Differernt_sources_FT!$E$20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Differernt_sources_FT!$D$21:$D$82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Differernt_sources_FT!$E$21:$E$82</c:f>
              <c:numCache>
                <c:formatCode>General</c:formatCode>
                <c:ptCount val="62"/>
                <c:pt idx="0">
                  <c:v>0.8668314830253</c:v>
                </c:pt>
                <c:pt idx="1">
                  <c:v>1.00348075126347</c:v>
                </c:pt>
                <c:pt idx="2">
                  <c:v>1.15754615935616</c:v>
                </c:pt>
                <c:pt idx="3">
                  <c:v>1.29878757255418</c:v>
                </c:pt>
                <c:pt idx="4">
                  <c:v>1.5777735022225801</c:v>
                </c:pt>
                <c:pt idx="5">
                  <c:v>1.7239498157698401</c:v>
                </c:pt>
                <c:pt idx="6">
                  <c:v>1.8308337562738499</c:v>
                </c:pt>
                <c:pt idx="7">
                  <c:v>1.9979602071575699</c:v>
                </c:pt>
                <c:pt idx="8">
                  <c:v>2.1356808027266601</c:v>
                </c:pt>
                <c:pt idx="9">
                  <c:v>2.4497994394006599</c:v>
                </c:pt>
                <c:pt idx="10">
                  <c:v>2.72241440885945</c:v>
                </c:pt>
                <c:pt idx="11">
                  <c:v>19.738641562766599</c:v>
                </c:pt>
                <c:pt idx="12">
                  <c:v>19.886599750167001</c:v>
                </c:pt>
                <c:pt idx="13">
                  <c:v>20.572081707810099</c:v>
                </c:pt>
                <c:pt idx="14">
                  <c:v>19.289243204715198</c:v>
                </c:pt>
                <c:pt idx="15">
                  <c:v>18.978916605332302</c:v>
                </c:pt>
                <c:pt idx="16">
                  <c:v>18.891488973485501</c:v>
                </c:pt>
                <c:pt idx="17">
                  <c:v>19.0660394216026</c:v>
                </c:pt>
                <c:pt idx="18">
                  <c:v>18.869246931617099</c:v>
                </c:pt>
                <c:pt idx="19">
                  <c:v>18.346102269751501</c:v>
                </c:pt>
                <c:pt idx="20">
                  <c:v>17.6246930760352</c:v>
                </c:pt>
                <c:pt idx="21">
                  <c:v>17.231004341001299</c:v>
                </c:pt>
                <c:pt idx="22">
                  <c:v>16.6445359463656</c:v>
                </c:pt>
                <c:pt idx="23">
                  <c:v>16.6530116076224</c:v>
                </c:pt>
                <c:pt idx="24">
                  <c:v>15.600263002139499</c:v>
                </c:pt>
                <c:pt idx="25">
                  <c:v>14.166748487222501</c:v>
                </c:pt>
                <c:pt idx="26">
                  <c:v>13.888977419732001</c:v>
                </c:pt>
                <c:pt idx="27">
                  <c:v>13.4490041916322</c:v>
                </c:pt>
                <c:pt idx="28">
                  <c:v>13.1056213040409</c:v>
                </c:pt>
                <c:pt idx="29">
                  <c:v>12.7448044720533</c:v>
                </c:pt>
                <c:pt idx="30">
                  <c:v>13.4730496822884</c:v>
                </c:pt>
                <c:pt idx="31">
                  <c:v>13.7266198285222</c:v>
                </c:pt>
                <c:pt idx="32">
                  <c:v>13.9985625905202</c:v>
                </c:pt>
                <c:pt idx="33">
                  <c:v>13.195389469931399</c:v>
                </c:pt>
                <c:pt idx="34">
                  <c:v>13.136559956609</c:v>
                </c:pt>
                <c:pt idx="35">
                  <c:v>13.631931488451199</c:v>
                </c:pt>
                <c:pt idx="36">
                  <c:v>13.249442039337699</c:v>
                </c:pt>
                <c:pt idx="37">
                  <c:v>13.5231795877138</c:v>
                </c:pt>
                <c:pt idx="38">
                  <c:v>13.6433300450523</c:v>
                </c:pt>
                <c:pt idx="39">
                  <c:v>13.49841915182</c:v>
                </c:pt>
                <c:pt idx="40">
                  <c:v>13.2217315172539</c:v>
                </c:pt>
                <c:pt idx="41">
                  <c:v>12.8136710866076</c:v>
                </c:pt>
                <c:pt idx="42">
                  <c:v>12.3576664071831</c:v>
                </c:pt>
                <c:pt idx="43">
                  <c:v>11.7630898243392</c:v>
                </c:pt>
                <c:pt idx="44">
                  <c:v>11.7125965272448</c:v>
                </c:pt>
                <c:pt idx="45">
                  <c:v>11.167033937322</c:v>
                </c:pt>
                <c:pt idx="46">
                  <c:v>10.974814498790099</c:v>
                </c:pt>
                <c:pt idx="47">
                  <c:v>11.004770827076101</c:v>
                </c:pt>
                <c:pt idx="48">
                  <c:v>10.753741971069999</c:v>
                </c:pt>
                <c:pt idx="49">
                  <c:v>10.5363275014998</c:v>
                </c:pt>
                <c:pt idx="50">
                  <c:v>9.7971753697733792</c:v>
                </c:pt>
                <c:pt idx="51">
                  <c:v>10.127092244573999</c:v>
                </c:pt>
                <c:pt idx="52">
                  <c:v>10.5732683495503</c:v>
                </c:pt>
                <c:pt idx="53">
                  <c:v>10.038603324963001</c:v>
                </c:pt>
                <c:pt idx="54">
                  <c:v>9.6960541709305197</c:v>
                </c:pt>
                <c:pt idx="55">
                  <c:v>9.3710176923756006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A8-49A5-8A74-E3DA7890C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7859104"/>
        <c:axId val="558978512"/>
      </c:barChart>
      <c:catAx>
        <c:axId val="55785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978512"/>
        <c:crosses val="autoZero"/>
        <c:auto val="1"/>
        <c:lblAlgn val="ctr"/>
        <c:lblOffset val="100"/>
        <c:noMultiLvlLbl val="0"/>
      </c:catAx>
      <c:valAx>
        <c:axId val="558978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859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00B0F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[World_Electricity_Analysis.xlsx]Differernt_sources_FT!PivotTable5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 dirty="0">
                <a:solidFill>
                  <a:schemeClr val="tx1"/>
                </a:solidFill>
                <a:effectLst/>
              </a:rPr>
              <a:t>Production through nuclear energy </a:t>
            </a:r>
            <a:endParaRPr lang="en-IN" sz="1050" dirty="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7893914567694242E-2"/>
          <c:y val="0.12352319931931682"/>
          <c:w val="0.87661725666526946"/>
          <c:h val="0.737589793545974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Differernt_sources_FT!$I$18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Differernt_sources_FT!$H$19:$H$80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Differernt_sources_FT!$I$19:$I$80</c:f>
              <c:numCache>
                <c:formatCode>General</c:formatCode>
                <c:ptCount val="62"/>
                <c:pt idx="0">
                  <c:v>9.4062925239366702E-3</c:v>
                </c:pt>
                <c:pt idx="1">
                  <c:v>1.2751889604150799E-2</c:v>
                </c:pt>
                <c:pt idx="2">
                  <c:v>1.7674879759158001E-2</c:v>
                </c:pt>
                <c:pt idx="3">
                  <c:v>2.82251229019541E-2</c:v>
                </c:pt>
                <c:pt idx="4">
                  <c:v>4.68468818729533E-2</c:v>
                </c:pt>
                <c:pt idx="5">
                  <c:v>6.8794832501868602E-2</c:v>
                </c:pt>
                <c:pt idx="6">
                  <c:v>8.5908577896486593E-2</c:v>
                </c:pt>
                <c:pt idx="7">
                  <c:v>9.7566790626685398E-2</c:v>
                </c:pt>
                <c:pt idx="8">
                  <c:v>0.106319746296657</c:v>
                </c:pt>
                <c:pt idx="9">
                  <c:v>0.13134750519367999</c:v>
                </c:pt>
                <c:pt idx="10">
                  <c:v>0.15495378532467899</c:v>
                </c:pt>
                <c:pt idx="11">
                  <c:v>0.24809492757557899</c:v>
                </c:pt>
                <c:pt idx="12">
                  <c:v>0.334444831497552</c:v>
                </c:pt>
                <c:pt idx="13">
                  <c:v>0.43828364305506301</c:v>
                </c:pt>
                <c:pt idx="14">
                  <c:v>0.56687528971946799</c:v>
                </c:pt>
                <c:pt idx="15">
                  <c:v>0.80968164220536298</c:v>
                </c:pt>
                <c:pt idx="16">
                  <c:v>0.92613940001150297</c:v>
                </c:pt>
                <c:pt idx="17">
                  <c:v>0.98666082668867405</c:v>
                </c:pt>
                <c:pt idx="18">
                  <c:v>1.1215270657186001</c:v>
                </c:pt>
                <c:pt idx="19">
                  <c:v>1.2050035321959001</c:v>
                </c:pt>
                <c:pt idx="20">
                  <c:v>1.33169793721054</c:v>
                </c:pt>
                <c:pt idx="21">
                  <c:v>1.64650057225411</c:v>
                </c:pt>
                <c:pt idx="22">
                  <c:v>1.7697161115089799</c:v>
                </c:pt>
                <c:pt idx="23">
                  <c:v>2.0638790435360801</c:v>
                </c:pt>
                <c:pt idx="24">
                  <c:v>2.4442514568231202</c:v>
                </c:pt>
                <c:pt idx="25">
                  <c:v>2.8079542372571802</c:v>
                </c:pt>
                <c:pt idx="26">
                  <c:v>3.07759554087556</c:v>
                </c:pt>
                <c:pt idx="27">
                  <c:v>3.1473405907364702</c:v>
                </c:pt>
                <c:pt idx="28">
                  <c:v>3.2838482192920599</c:v>
                </c:pt>
                <c:pt idx="29">
                  <c:v>3.2889052638924099</c:v>
                </c:pt>
                <c:pt idx="30">
                  <c:v>4.0730926410148003</c:v>
                </c:pt>
                <c:pt idx="31">
                  <c:v>4.0883082434871101</c:v>
                </c:pt>
                <c:pt idx="32">
                  <c:v>4.1207020619422003</c:v>
                </c:pt>
                <c:pt idx="33">
                  <c:v>4.1933634358465204</c:v>
                </c:pt>
                <c:pt idx="34">
                  <c:v>4.1754701875738398</c:v>
                </c:pt>
                <c:pt idx="35">
                  <c:v>4.2460069553856599</c:v>
                </c:pt>
                <c:pt idx="36">
                  <c:v>4.4607283245576097</c:v>
                </c:pt>
                <c:pt idx="37">
                  <c:v>4.4086398316505298</c:v>
                </c:pt>
                <c:pt idx="38">
                  <c:v>4.3547218130215199</c:v>
                </c:pt>
                <c:pt idx="39">
                  <c:v>4.3975577094501102</c:v>
                </c:pt>
                <c:pt idx="40">
                  <c:v>4.3852593757604303</c:v>
                </c:pt>
                <c:pt idx="41">
                  <c:v>4.44061738655979</c:v>
                </c:pt>
                <c:pt idx="42">
                  <c:v>4.5093908719998597</c:v>
                </c:pt>
                <c:pt idx="43">
                  <c:v>4.4198877253478601</c:v>
                </c:pt>
                <c:pt idx="44">
                  <c:v>4.4113898189892398</c:v>
                </c:pt>
                <c:pt idx="45">
                  <c:v>4.3762235838667802</c:v>
                </c:pt>
                <c:pt idx="46">
                  <c:v>4.3458591415021699</c:v>
                </c:pt>
                <c:pt idx="47">
                  <c:v>4.1810125876638198</c:v>
                </c:pt>
                <c:pt idx="48">
                  <c:v>4.2109712919122302</c:v>
                </c:pt>
                <c:pt idx="49">
                  <c:v>4.2634879879485403</c:v>
                </c:pt>
                <c:pt idx="50">
                  <c:v>3.8433532609527301</c:v>
                </c:pt>
                <c:pt idx="51">
                  <c:v>3.8196361684485498</c:v>
                </c:pt>
                <c:pt idx="52">
                  <c:v>3.6732384311525399</c:v>
                </c:pt>
                <c:pt idx="53">
                  <c:v>3.7075163128232602</c:v>
                </c:pt>
                <c:pt idx="54">
                  <c:v>3.7926387169531401</c:v>
                </c:pt>
                <c:pt idx="55">
                  <c:v>2.62684399797056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8B-4CE4-81F1-B186627B9D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191616"/>
        <c:axId val="587193696"/>
      </c:barChart>
      <c:catAx>
        <c:axId val="58719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193696"/>
        <c:crosses val="autoZero"/>
        <c:auto val="1"/>
        <c:lblAlgn val="ctr"/>
        <c:lblOffset val="100"/>
        <c:noMultiLvlLbl val="0"/>
      </c:catAx>
      <c:valAx>
        <c:axId val="587193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1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00B0F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[World_Electricity_Analysis.xlsx]Differernt_sources_FT!PivotTable7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 dirty="0">
                <a:effectLst/>
              </a:rPr>
              <a:t>Production through renewable sources</a:t>
            </a:r>
            <a:endParaRPr lang="en-IN" sz="1200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03374084625291"/>
          <c:y val="0.12423280882070013"/>
          <c:w val="0.81282610965616819"/>
          <c:h val="0.736880184044591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Differernt_sources_FT!$K$18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Differernt_sources_FT!$J$19:$J$80</c:f>
              <c:strCach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strCache>
            </c:strRef>
          </c:cat>
          <c:val>
            <c:numRef>
              <c:f>Differernt_sources_FT!$K$19:$K$80</c:f>
              <c:numCache>
                <c:formatCode>General</c:formatCode>
                <c:ptCount val="62"/>
                <c:pt idx="0">
                  <c:v>22850000000</c:v>
                </c:pt>
                <c:pt idx="1">
                  <c:v>25616999936</c:v>
                </c:pt>
                <c:pt idx="2">
                  <c:v>27982000064</c:v>
                </c:pt>
                <c:pt idx="3">
                  <c:v>31875999296</c:v>
                </c:pt>
                <c:pt idx="4">
                  <c:v>33896000768</c:v>
                </c:pt>
                <c:pt idx="5">
                  <c:v>36484000064</c:v>
                </c:pt>
                <c:pt idx="6">
                  <c:v>45566000512</c:v>
                </c:pt>
                <c:pt idx="7">
                  <c:v>48123999872</c:v>
                </c:pt>
                <c:pt idx="8">
                  <c:v>54068999360</c:v>
                </c:pt>
                <c:pt idx="9">
                  <c:v>58790000128</c:v>
                </c:pt>
                <c:pt idx="10">
                  <c:v>81024999872</c:v>
                </c:pt>
                <c:pt idx="11">
                  <c:v>106552000576</c:v>
                </c:pt>
                <c:pt idx="12">
                  <c:v>112089999296</c:v>
                </c:pt>
                <c:pt idx="13">
                  <c:v>127615000192</c:v>
                </c:pt>
                <c:pt idx="14">
                  <c:v>122224000064</c:v>
                </c:pt>
                <c:pt idx="15">
                  <c:v>137975998528</c:v>
                </c:pt>
                <c:pt idx="16">
                  <c:v>151275998720</c:v>
                </c:pt>
                <c:pt idx="17">
                  <c:v>161672001408</c:v>
                </c:pt>
                <c:pt idx="18">
                  <c:v>167270000704</c:v>
                </c:pt>
                <c:pt idx="19">
                  <c:v>193610999680</c:v>
                </c:pt>
                <c:pt idx="20">
                  <c:v>231391999680</c:v>
                </c:pt>
                <c:pt idx="21">
                  <c:v>258230000704</c:v>
                </c:pt>
                <c:pt idx="22">
                  <c:v>317291999872</c:v>
                </c:pt>
                <c:pt idx="23">
                  <c:v>357509999488</c:v>
                </c:pt>
                <c:pt idx="24">
                  <c:v>385674999232</c:v>
                </c:pt>
                <c:pt idx="25">
                  <c:v>418752001408</c:v>
                </c:pt>
                <c:pt idx="26">
                  <c:v>465377999680</c:v>
                </c:pt>
                <c:pt idx="27">
                  <c:v>491761000640</c:v>
                </c:pt>
                <c:pt idx="28">
                  <c:v>514320000896</c:v>
                </c:pt>
                <c:pt idx="29">
                  <c:v>892110005952</c:v>
                </c:pt>
                <c:pt idx="30">
                  <c:v>1079968978944</c:v>
                </c:pt>
                <c:pt idx="31">
                  <c:v>908669001920</c:v>
                </c:pt>
                <c:pt idx="32">
                  <c:v>1007918991808</c:v>
                </c:pt>
                <c:pt idx="33">
                  <c:v>1043851995840</c:v>
                </c:pt>
                <c:pt idx="34">
                  <c:v>1103155995264</c:v>
                </c:pt>
                <c:pt idx="35">
                  <c:v>1167612997312</c:v>
                </c:pt>
                <c:pt idx="36">
                  <c:v>1198142016512</c:v>
                </c:pt>
                <c:pt idx="37">
                  <c:v>1279903010176</c:v>
                </c:pt>
                <c:pt idx="38">
                  <c:v>1352715002752</c:v>
                </c:pt>
                <c:pt idx="39">
                  <c:v>1478992979584</c:v>
                </c:pt>
                <c:pt idx="40">
                  <c:v>1647446989248</c:v>
                </c:pt>
                <c:pt idx="41">
                  <c:v>1724608996480</c:v>
                </c:pt>
                <c:pt idx="42">
                  <c:v>1937742015040</c:v>
                </c:pt>
                <c:pt idx="43">
                  <c:v>2140296979968</c:v>
                </c:pt>
                <c:pt idx="44">
                  <c:v>2440951976192</c:v>
                </c:pt>
                <c:pt idx="45">
                  <c:v>2782100006208</c:v>
                </c:pt>
                <c:pt idx="46">
                  <c:v>3151636042048</c:v>
                </c:pt>
                <c:pt idx="47">
                  <c:v>3658602011264</c:v>
                </c:pt>
                <c:pt idx="48">
                  <c:v>4279428009536</c:v>
                </c:pt>
                <c:pt idx="49">
                  <c:v>5033350964928</c:v>
                </c:pt>
                <c:pt idx="50">
                  <c:v>6128684992448</c:v>
                </c:pt>
                <c:pt idx="51">
                  <c:v>7351292016000</c:v>
                </c:pt>
                <c:pt idx="52">
                  <c:v>8694897950592</c:v>
                </c:pt>
                <c:pt idx="53">
                  <c:v>10412455918400</c:v>
                </c:pt>
                <c:pt idx="54">
                  <c:v>11855235936896</c:v>
                </c:pt>
                <c:pt idx="55">
                  <c:v>13686156872320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4-4F93-BF01-944A40852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6101568"/>
        <c:axId val="646118624"/>
      </c:barChart>
      <c:catAx>
        <c:axId val="64610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118624"/>
        <c:crosses val="autoZero"/>
        <c:auto val="1"/>
        <c:lblAlgn val="ctr"/>
        <c:lblOffset val="100"/>
        <c:noMultiLvlLbl val="0"/>
      </c:catAx>
      <c:valAx>
        <c:axId val="646118624"/>
        <c:scaling>
          <c:orientation val="minMax"/>
        </c:scaling>
        <c:delete val="0"/>
        <c:axPos val="l"/>
        <c:numFmt formatCode="0,,,&quot;B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10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00B0F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11/29/2022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11/29/2022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11/29/2022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11/29/2022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11/29/2022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11/29/2022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x/s!AtJBPwn-s0lbqH23kpFpQR6hIFPo?e=hT1k45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x/s!AtJBPwn-s0lbqH23kpFpQR6hIFPo?e=hT1k45" TargetMode="Externa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x/s!AtJBPwn-s0lbqH23kpFpQR6hIFPo?e=hT1k45" TargetMode="Externa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548680"/>
            <a:ext cx="9753600" cy="3048001"/>
          </a:xfrm>
        </p:spPr>
        <p:txBody>
          <a:bodyPr/>
          <a:lstStyle/>
          <a:p>
            <a:r>
              <a:rPr lang="en-US"/>
              <a:t>WORLD ELECTRICITY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3654152"/>
            <a:ext cx="78486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descriptive analysis of access to electricity, production from different sources(nuclear, oil &amp; renewable energy) and distribution losses across different countries.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44624"/>
            <a:ext cx="11089232" cy="504056"/>
          </a:xfrm>
        </p:spPr>
        <p:txBody>
          <a:bodyPr>
            <a:normAutofit/>
          </a:bodyPr>
          <a:lstStyle/>
          <a:p>
            <a:r>
              <a:rPr lang="en-US" sz="2800"/>
              <a:t>RELATION between distribution losses and access.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06FD0C5-59CB-401D-A74E-20E0736C61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327507"/>
              </p:ext>
            </p:extLst>
          </p:nvPr>
        </p:nvGraphicFramePr>
        <p:xfrm>
          <a:off x="621805" y="836712"/>
          <a:ext cx="7128791" cy="5472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735953-3A1F-0F52-4B89-C572BCC19208}"/>
              </a:ext>
            </a:extLst>
          </p:cNvPr>
          <p:cNvSpPr txBox="1">
            <a:spLocks/>
          </p:cNvSpPr>
          <p:nvPr/>
        </p:nvSpPr>
        <p:spPr>
          <a:xfrm>
            <a:off x="7678588" y="1196752"/>
            <a:ext cx="3960441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/>
              <a:t>An insight can be drawn that inefficiency or least access to electricity can attract losses.</a:t>
            </a:r>
          </a:p>
          <a:p>
            <a:r>
              <a:rPr lang="en-IN" sz="1800"/>
              <a:t>Countries should aim for achieving access to electricity which leads to more revenue and in turn reduce losses.</a:t>
            </a:r>
          </a:p>
          <a:p>
            <a:r>
              <a:rPr lang="en-IN" sz="1800"/>
              <a:t>Even with high access to electricity, if a country makes significant losses, pricing mechanism have to be figured out or leakage in production has to be dealt.</a:t>
            </a:r>
          </a:p>
          <a:p>
            <a:r>
              <a:rPr lang="en-IN" sz="1800"/>
              <a:t>Assumptions: considered statistics after 2000.</a:t>
            </a:r>
          </a:p>
        </p:txBody>
      </p:sp>
    </p:spTree>
    <p:extLst>
      <p:ext uri="{BB962C8B-B14F-4D97-AF65-F5344CB8AC3E}">
        <p14:creationId xmlns:p14="http://schemas.microsoft.com/office/powerpoint/2010/main" val="122967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3" y="1117848"/>
            <a:ext cx="3886200" cy="1735088"/>
          </a:xfrm>
        </p:spPr>
        <p:txBody>
          <a:bodyPr/>
          <a:lstStyle/>
          <a:p>
            <a:r>
              <a:rPr lang="en-US" sz="2800"/>
              <a:t>A COLLABORARTIVE PROJECT BY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4213" y="3206080"/>
            <a:ext cx="3886200" cy="173508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Vishal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Anoop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Sujit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Harish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FB0E544-73F7-F4AD-FC51-D156D11E3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3" y="1173480"/>
            <a:ext cx="5638800" cy="4511040"/>
          </a:xfrm>
        </p:spPr>
      </p:pic>
    </p:spTree>
    <p:extLst>
      <p:ext uri="{BB962C8B-B14F-4D97-AF65-F5344CB8AC3E}">
        <p14:creationId xmlns:p14="http://schemas.microsoft.com/office/powerpoint/2010/main" val="41057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414341"/>
            <a:ext cx="9753600" cy="634082"/>
          </a:xfrm>
        </p:spPr>
        <p:txBody>
          <a:bodyPr>
            <a:normAutofit/>
          </a:bodyPr>
          <a:lstStyle/>
          <a:p>
            <a:r>
              <a:rPr lang="en-US" sz="3200"/>
              <a:t>Access to electricity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1052736"/>
            <a:ext cx="9753600" cy="1656184"/>
          </a:xfrm>
        </p:spPr>
        <p:txBody>
          <a:bodyPr>
            <a:normAutofit/>
          </a:bodyPr>
          <a:lstStyle/>
          <a:p>
            <a:r>
              <a:rPr lang="en-US" sz="2000" dirty="0"/>
              <a:t>Country access post-2000s.</a:t>
            </a:r>
          </a:p>
          <a:p>
            <a:r>
              <a:rPr lang="en-US" sz="2000" dirty="0"/>
              <a:t>Country access : World Average Access.</a:t>
            </a:r>
          </a:p>
          <a:p>
            <a:r>
              <a:rPr lang="en-US" sz="2000" dirty="0"/>
              <a:t>A trend of increasing countries with electricity access to rural.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4A186C-3F57-B4DD-CA9B-EA1AA0E6CD9F}"/>
              </a:ext>
            </a:extLst>
          </p:cNvPr>
          <p:cNvSpPr txBox="1">
            <a:spLocks/>
          </p:cNvSpPr>
          <p:nvPr/>
        </p:nvSpPr>
        <p:spPr>
          <a:xfrm>
            <a:off x="1217612" y="1891761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Electricity Production.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3CE751-31A0-6626-3176-9E0A74C37B00}"/>
              </a:ext>
            </a:extLst>
          </p:cNvPr>
          <p:cNvSpPr txBox="1">
            <a:spLocks/>
          </p:cNvSpPr>
          <p:nvPr/>
        </p:nvSpPr>
        <p:spPr>
          <a:xfrm>
            <a:off x="1217611" y="3305161"/>
            <a:ext cx="10205949" cy="14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Evolution of production through nuclear power by region and Income Group.</a:t>
            </a:r>
          </a:p>
          <a:p>
            <a:r>
              <a:rPr lang="en-US" sz="2000" dirty="0"/>
              <a:t>Evolution of production across different sources.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324505-531D-4625-19AB-A6D77EDCB4DA}"/>
              </a:ext>
            </a:extLst>
          </p:cNvPr>
          <p:cNvSpPr txBox="1">
            <a:spLocks/>
          </p:cNvSpPr>
          <p:nvPr/>
        </p:nvSpPr>
        <p:spPr>
          <a:xfrm>
            <a:off x="1217612" y="3573114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Distribution losses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2E2C5-628E-A387-1B89-3388EBA4F83A}"/>
              </a:ext>
            </a:extLst>
          </p:cNvPr>
          <p:cNvSpPr txBox="1">
            <a:spLocks/>
          </p:cNvSpPr>
          <p:nvPr/>
        </p:nvSpPr>
        <p:spPr>
          <a:xfrm>
            <a:off x="1217612" y="5023072"/>
            <a:ext cx="9753600" cy="12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Comparison between distribution losses and access.</a:t>
            </a:r>
          </a:p>
          <a:p>
            <a:r>
              <a:rPr lang="en-US" sz="2000" dirty="0"/>
              <a:t>Comparison between distribution losses and production.</a:t>
            </a:r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098A0EE8-5E6F-49D9-8A6D-E288D6D0CA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3265190"/>
              </p:ext>
            </p:extLst>
          </p:nvPr>
        </p:nvGraphicFramePr>
        <p:xfrm>
          <a:off x="517526" y="3429000"/>
          <a:ext cx="11153773" cy="3312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3A2DCFF-6D43-7DBB-6514-47176B9411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241287"/>
              </p:ext>
            </p:extLst>
          </p:nvPr>
        </p:nvGraphicFramePr>
        <p:xfrm>
          <a:off x="517525" y="604652"/>
          <a:ext cx="11153774" cy="2824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1917BF-5BD0-B58C-8C47-66681DB65FFB}"/>
              </a:ext>
            </a:extLst>
          </p:cNvPr>
          <p:cNvSpPr/>
          <p:nvPr/>
        </p:nvSpPr>
        <p:spPr>
          <a:xfrm>
            <a:off x="3862162" y="620198"/>
            <a:ext cx="4604785" cy="33058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>
                <a:solidFill>
                  <a:srgbClr val="00B050"/>
                </a:solidFill>
              </a:rPr>
              <a:t>Access to Electricity across world [Top]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963E722-9C88-DE74-2C49-F8AF84E53C9B}"/>
              </a:ext>
            </a:extLst>
          </p:cNvPr>
          <p:cNvSpPr/>
          <p:nvPr/>
        </p:nvSpPr>
        <p:spPr>
          <a:xfrm>
            <a:off x="3622835" y="3429000"/>
            <a:ext cx="4943153" cy="361276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i="1">
                <a:solidFill>
                  <a:srgbClr val="00B050"/>
                </a:solidFill>
              </a:rPr>
              <a:t>Access to Electricity across world [Bottom]</a:t>
            </a: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E1BFCF7B-B84C-4275-A2B5-09BE8CC8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6" y="-242170"/>
            <a:ext cx="11153773" cy="720079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br>
              <a:rPr lang="en-US" sz="2800"/>
            </a:br>
            <a:r>
              <a:rPr lang="en-US" sz="3100"/>
              <a:t>Country access post 2000.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5" y="44624"/>
            <a:ext cx="11089233" cy="490066"/>
          </a:xfrm>
        </p:spPr>
        <p:txBody>
          <a:bodyPr>
            <a:normAutofit/>
          </a:bodyPr>
          <a:lstStyle/>
          <a:p>
            <a:r>
              <a:rPr lang="en-US" sz="2800"/>
              <a:t>Country access : World Average Access.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1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196831"/>
              </p:ext>
            </p:extLst>
          </p:nvPr>
        </p:nvGraphicFramePr>
        <p:xfrm>
          <a:off x="549796" y="908720"/>
          <a:ext cx="6696744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CE166C2-5DD6-E00D-9406-D1C7DCE47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90556" y="2204864"/>
            <a:ext cx="4248473" cy="2232248"/>
          </a:xfrm>
        </p:spPr>
        <p:txBody>
          <a:bodyPr>
            <a:normAutofit/>
          </a:bodyPr>
          <a:lstStyle/>
          <a:p>
            <a:r>
              <a:rPr lang="en-IN" sz="1800"/>
              <a:t>A comparison overview of country’s access to world’s average access.</a:t>
            </a:r>
          </a:p>
          <a:p>
            <a:r>
              <a:rPr lang="en-IN" sz="1800"/>
              <a:t>Overview responds to manual selection of country and years.</a:t>
            </a:r>
          </a:p>
          <a:p>
            <a:r>
              <a:rPr lang="en-IN" sz="1800"/>
              <a:t>Feel free to try on </a:t>
            </a:r>
            <a:r>
              <a:rPr lang="en-IN" sz="1800">
                <a:hlinkClick r:id="rId3"/>
              </a:rPr>
              <a:t>Excel</a:t>
            </a:r>
            <a:r>
              <a:rPr lang="en-IN" sz="1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645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44624"/>
            <a:ext cx="11089232" cy="922114"/>
          </a:xfrm>
        </p:spPr>
        <p:txBody>
          <a:bodyPr>
            <a:normAutofit/>
          </a:bodyPr>
          <a:lstStyle/>
          <a:p>
            <a:r>
              <a:rPr lang="en-US" sz="2800"/>
              <a:t>A trend of increasing countries with electricity access &gt;=75% in  rural areas.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F59BECC-EF55-476A-941F-6855452E2F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639197"/>
              </p:ext>
            </p:extLst>
          </p:nvPr>
        </p:nvGraphicFramePr>
        <p:xfrm>
          <a:off x="549796" y="1340768"/>
          <a:ext cx="11089232" cy="5170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79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44624"/>
            <a:ext cx="11089232" cy="922114"/>
          </a:xfrm>
        </p:spPr>
        <p:txBody>
          <a:bodyPr>
            <a:normAutofit/>
          </a:bodyPr>
          <a:lstStyle/>
          <a:p>
            <a:r>
              <a:rPr lang="en-US" sz="2800"/>
              <a:t>Evolution of production through nuclear power by region 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E5B73B1-E780-4D05-903F-DC772A018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674215"/>
              </p:ext>
            </p:extLst>
          </p:nvPr>
        </p:nvGraphicFramePr>
        <p:xfrm>
          <a:off x="549797" y="966738"/>
          <a:ext cx="7128792" cy="5342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4C36-DDF8-CB5E-A1EC-34587EE4F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69862" y="1700808"/>
            <a:ext cx="3960440" cy="3456384"/>
          </a:xfrm>
        </p:spPr>
        <p:txBody>
          <a:bodyPr>
            <a:normAutofit/>
          </a:bodyPr>
          <a:lstStyle/>
          <a:p>
            <a:r>
              <a:rPr lang="en-IN" sz="1800"/>
              <a:t>Production through nuclear power has been in increasing trend from 1970s to 1990s.</a:t>
            </a:r>
          </a:p>
          <a:p>
            <a:r>
              <a:rPr lang="en-IN" sz="1800"/>
              <a:t>North American, European &amp; Central Asian regions have been dominant in production from nuclear energy through out the evolution.</a:t>
            </a:r>
          </a:p>
          <a:p>
            <a:r>
              <a:rPr lang="en-IN" sz="1800"/>
              <a:t>This viz is dynamic to region selection, feel free to try on </a:t>
            </a:r>
            <a:r>
              <a:rPr lang="en-IN" sz="1800">
                <a:hlinkClick r:id="rId3"/>
              </a:rPr>
              <a:t>Excel</a:t>
            </a:r>
            <a:r>
              <a:rPr lang="en-IN" sz="1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06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2960-C773-1346-9DE4-91E4A2E0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96" y="-387424"/>
            <a:ext cx="10945216" cy="1325562"/>
          </a:xfrm>
        </p:spPr>
        <p:txBody>
          <a:bodyPr>
            <a:normAutofit/>
          </a:bodyPr>
          <a:lstStyle/>
          <a:p>
            <a:r>
              <a:rPr lang="en-US" sz="2800"/>
              <a:t>Evolution of production through nuclear power by Income Group.</a:t>
            </a:r>
            <a:endParaRPr lang="en-IN" sz="280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8949F7D-79A1-4557-BA51-FB644FEB5F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219417"/>
              </p:ext>
            </p:extLst>
          </p:nvPr>
        </p:nvGraphicFramePr>
        <p:xfrm>
          <a:off x="549796" y="938138"/>
          <a:ext cx="7272808" cy="5371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6655-C3B7-C5E5-5DE7-FD8D77D93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90476" y="1268760"/>
            <a:ext cx="3960440" cy="3924436"/>
          </a:xfrm>
        </p:spPr>
        <p:txBody>
          <a:bodyPr>
            <a:noAutofit/>
          </a:bodyPr>
          <a:lstStyle/>
          <a:p>
            <a:r>
              <a:rPr lang="en-IN" sz="1800"/>
              <a:t>Production through nuclear power has been in increasing trend from 1970s to 1990s.</a:t>
            </a:r>
          </a:p>
          <a:p>
            <a:r>
              <a:rPr lang="en-IN" sz="1800"/>
              <a:t>High Income Group countries contribute to more than 70% of production through nuclear energy.</a:t>
            </a:r>
          </a:p>
          <a:p>
            <a:r>
              <a:rPr lang="en-IN" sz="1800"/>
              <a:t>Low Income group couldn’t contribute towards production through nuclear energy.</a:t>
            </a:r>
          </a:p>
          <a:p>
            <a:r>
              <a:rPr lang="en-IN" sz="1800"/>
              <a:t>This viz is dynamic to income group selection, feel free to try on </a:t>
            </a:r>
            <a:r>
              <a:rPr lang="en-IN" sz="1800">
                <a:hlinkClick r:id="rId3"/>
              </a:rPr>
              <a:t>Excel</a:t>
            </a:r>
            <a:r>
              <a:rPr lang="en-IN" sz="1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779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116632"/>
            <a:ext cx="11089232" cy="490066"/>
          </a:xfrm>
        </p:spPr>
        <p:txBody>
          <a:bodyPr>
            <a:normAutofit/>
          </a:bodyPr>
          <a:lstStyle/>
          <a:p>
            <a:r>
              <a:rPr lang="en-US" sz="2800"/>
              <a:t>Evolution of production across different sources.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3CBB47-D01D-B75E-EC6D-782228859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804" y="4293096"/>
            <a:ext cx="11017224" cy="1944216"/>
          </a:xfrm>
        </p:spPr>
        <p:txBody>
          <a:bodyPr>
            <a:normAutofit lnSpcReduction="10000"/>
          </a:bodyPr>
          <a:lstStyle/>
          <a:p>
            <a:r>
              <a:rPr lang="en-IN" sz="1800" dirty="0"/>
              <a:t>Production through oil sources has been in declining trend in recent years, which can be attributed to environmental concerns and awareness.</a:t>
            </a:r>
          </a:p>
          <a:p>
            <a:r>
              <a:rPr lang="en-IN" sz="1800" dirty="0"/>
              <a:t>Increasing trend in production through nuclear energy can be attributed to increased efficiency.</a:t>
            </a:r>
          </a:p>
          <a:p>
            <a:r>
              <a:rPr lang="en-IN" sz="1800" dirty="0"/>
              <a:t>Production through renewable sources has seen a sharp increasing trend from mid-1970s, can be attributed to environmental concerns and awareness.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4A7375F-6B6B-9630-1C16-FE782922A1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906359"/>
              </p:ext>
            </p:extLst>
          </p:nvPr>
        </p:nvGraphicFramePr>
        <p:xfrm>
          <a:off x="285754" y="836712"/>
          <a:ext cx="3888432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D49878C-4BA9-3E01-E40D-C54CAA1CA0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0531804"/>
              </p:ext>
            </p:extLst>
          </p:nvPr>
        </p:nvGraphicFramePr>
        <p:xfrm>
          <a:off x="4174186" y="836712"/>
          <a:ext cx="3936450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0D644CE-C916-6485-6DB7-07C81AFE11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9635122"/>
              </p:ext>
            </p:extLst>
          </p:nvPr>
        </p:nvGraphicFramePr>
        <p:xfrm>
          <a:off x="8110636" y="836712"/>
          <a:ext cx="3792436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7118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72008"/>
            <a:ext cx="11017224" cy="836712"/>
          </a:xfrm>
        </p:spPr>
        <p:txBody>
          <a:bodyPr>
            <a:noAutofit/>
          </a:bodyPr>
          <a:lstStyle/>
          <a:p>
            <a:r>
              <a:rPr lang="en-US" sz="2800"/>
              <a:t>RELATION on between distribution losses and Production.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B38BC73-9037-4728-BF29-CBF7C2C56B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24549"/>
              </p:ext>
            </p:extLst>
          </p:nvPr>
        </p:nvGraphicFramePr>
        <p:xfrm>
          <a:off x="549796" y="908720"/>
          <a:ext cx="7128792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BEEB3E-1A80-63E7-415E-0469DB816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8588" y="1484784"/>
            <a:ext cx="3960441" cy="4104456"/>
          </a:xfrm>
        </p:spPr>
        <p:txBody>
          <a:bodyPr>
            <a:normAutofit/>
          </a:bodyPr>
          <a:lstStyle/>
          <a:p>
            <a:r>
              <a:rPr lang="en-IN" sz="1800"/>
              <a:t>An insight can be drawn that dependency on oil based production can attract losses in electricity distribution. </a:t>
            </a:r>
          </a:p>
          <a:p>
            <a:r>
              <a:rPr lang="en-IN" sz="1800"/>
              <a:t>Exceptions like oil producing nation, pricing mechanisms, etc may stand false for above insight.</a:t>
            </a:r>
          </a:p>
          <a:p>
            <a:r>
              <a:rPr lang="en-IN" sz="1800"/>
              <a:t>Diversifying production from costlier sources to alternatives can minimize distribution losses.</a:t>
            </a:r>
          </a:p>
          <a:p>
            <a:r>
              <a:rPr lang="en-IN" sz="1800"/>
              <a:t>Assumptions: considered statistics after 2000.</a:t>
            </a:r>
          </a:p>
        </p:txBody>
      </p:sp>
    </p:spTree>
    <p:extLst>
      <p:ext uri="{BB962C8B-B14F-4D97-AF65-F5344CB8AC3E}">
        <p14:creationId xmlns:p14="http://schemas.microsoft.com/office/powerpoint/2010/main" val="29798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1_win32_fixed.potx" id="{67E1CE12-4E7F-4E00-8450-70E8A44C0BA6}" vid="{5B359CD9-B23F-44EB-BBF8-9808683E469B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74</TotalTime>
  <Words>528</Words>
  <Application>Microsoft Office PowerPoint</Application>
  <PresentationFormat>Custom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World Presentation 16x9</vt:lpstr>
      <vt:lpstr>WORLD ELECTRICITY ANALYSIS</vt:lpstr>
      <vt:lpstr>Access to electricity</vt:lpstr>
      <vt:lpstr> Country access post 2000.</vt:lpstr>
      <vt:lpstr>Country access : World Average Access.</vt:lpstr>
      <vt:lpstr>A trend of increasing countries with electricity access &gt;=75% in  rural areas.</vt:lpstr>
      <vt:lpstr>Evolution of production through nuclear power by region .</vt:lpstr>
      <vt:lpstr>Evolution of production through nuclear power by Income Group.</vt:lpstr>
      <vt:lpstr>Evolution of production across different sources.</vt:lpstr>
      <vt:lpstr>RELATION on between distribution losses and Production.</vt:lpstr>
      <vt:lpstr>RELATION between distribution losses and access.</vt:lpstr>
      <vt:lpstr>A COLLABORARTIVE PROJECT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ELECTRICITY ANALYSIS</dc:title>
  <dc:creator>Harish Kumar</dc:creator>
  <cp:lastModifiedBy>Harish Kumar</cp:lastModifiedBy>
  <cp:revision>1</cp:revision>
  <dcterms:created xsi:type="dcterms:W3CDTF">2022-10-24T03:34:52Z</dcterms:created>
  <dcterms:modified xsi:type="dcterms:W3CDTF">2022-11-29T12:30:46Z</dcterms:modified>
</cp:coreProperties>
</file>