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y="10287000" cx="18288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3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2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777" r="0" b="-777"/>
            </a:stretch>
          </a:blipFill>
        </p:spPr>
      </p:sp>
      <p:sp>
        <p:nvSpPr>
          <p:cNvPr id="1048617" name="Freeform 3"/>
          <p:cNvSpPr/>
          <p:nvPr/>
        </p:nvSpPr>
        <p:spPr>
          <a:xfrm rot="0" flipH="1" flipV="0">
            <a:off x="10273278" y="5039691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18" name="Freeform 4"/>
          <p:cNvSpPr/>
          <p:nvPr/>
        </p:nvSpPr>
        <p:spPr>
          <a:xfrm rot="0" flipH="0" flipV="1">
            <a:off x="-1280483" y="-701623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19" name="Freeform 5"/>
          <p:cNvSpPr/>
          <p:nvPr/>
        </p:nvSpPr>
        <p:spPr>
          <a:xfrm rot="0" flipH="0" flipV="0">
            <a:off x="14790631" y="-3420266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0" name="Freeform 6"/>
          <p:cNvSpPr/>
          <p:nvPr/>
        </p:nvSpPr>
        <p:spPr>
          <a:xfrm rot="0" flipH="0" flipV="0">
            <a:off x="-646086" y="639949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1" name=""/>
          <p:cNvSpPr txBox="1"/>
          <p:nvPr/>
        </p:nvSpPr>
        <p:spPr>
          <a:xfrm>
            <a:off x="3453025" y="2332045"/>
            <a:ext cx="6820253" cy="713740"/>
          </a:xfrm>
          <a:prstGeom prst="rect"/>
        </p:spPr>
        <p:txBody>
          <a:bodyPr rtlCol="0" wrap="square">
            <a:spAutoFit/>
          </a:bodyPr>
          <a:p>
            <a:r>
              <a:rPr b="1" sz="4000" i="0" lang="en-US" u="none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Symbol"/>
              </a:rPr>
              <a:t>N</a:t>
            </a:r>
            <a:r>
              <a:rPr b="1" sz="4000" i="0" lang="en-US" u="none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Symbol"/>
              </a:rPr>
              <a:t>A</a:t>
            </a:r>
            <a:r>
              <a:rPr b="1" sz="4000" i="0" lang="en-US" u="none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Symbol"/>
              </a:rPr>
              <a:t>M</a:t>
            </a:r>
            <a:r>
              <a:rPr b="1" sz="4000" i="0" lang="en-US" u="none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Symbol"/>
              </a:rPr>
              <a:t>E</a:t>
            </a:r>
            <a:r>
              <a:rPr b="1" sz="4000" i="0" lang="en-US" u="none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Symbol"/>
              </a:rPr>
              <a:t>:</a:t>
            </a:r>
            <a:endParaRPr b="1" sz="2800" i="0" lang="en-IN" u="none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Symbol"/>
            </a:endParaRPr>
          </a:p>
        </p:txBody>
      </p:sp>
      <p:sp>
        <p:nvSpPr>
          <p:cNvPr id="1048622" name=""/>
          <p:cNvSpPr txBox="1"/>
          <p:nvPr/>
        </p:nvSpPr>
        <p:spPr>
          <a:xfrm>
            <a:off x="3367118" y="3182060"/>
            <a:ext cx="4000000" cy="1285239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IST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ER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/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endParaRPr sz="2800" lang="en-IN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3" name=""/>
          <p:cNvSpPr txBox="1"/>
          <p:nvPr/>
        </p:nvSpPr>
        <p:spPr>
          <a:xfrm>
            <a:off x="3453025" y="4933950"/>
            <a:ext cx="4000000" cy="6883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sz="4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TMENT </a:t>
            </a:r>
            <a:endParaRPr sz="2800" lang="en-IN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4" name=""/>
          <p:cNvSpPr txBox="1"/>
          <p:nvPr/>
        </p:nvSpPr>
        <p:spPr>
          <a:xfrm>
            <a:off x="3367117" y="5888954"/>
            <a:ext cx="4000000" cy="1158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EGE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/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VERSITY</a:t>
            </a:r>
            <a:r>
              <a:rPr sz="3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endParaRPr sz="2800" lang="en-IN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5" name=""/>
          <p:cNvSpPr/>
          <p:nvPr/>
        </p:nvSpPr>
        <p:spPr>
          <a:xfrm>
            <a:off x="0" y="19912072"/>
            <a:ext cx="5131523" cy="5131523"/>
          </a:xfrm>
          <a:prstGeom prst="flowChartMultidocumen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  <p:sp>
        <p:nvSpPr>
          <p:cNvPr id="1048626" name=""/>
          <p:cNvSpPr txBox="1"/>
          <p:nvPr/>
        </p:nvSpPr>
        <p:spPr>
          <a:xfrm>
            <a:off x="8014722" y="2376495"/>
            <a:ext cx="40000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HARISH KUMAR S </a:t>
            </a:r>
            <a:endParaRPr b="1" sz="2800" lang="en-IN">
              <a:solidFill>
                <a:srgbClr val="7030A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8014722" y="3441393"/>
            <a:ext cx="4865108" cy="1158239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4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0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7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7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2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4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/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36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autunm1455bscb06</a:t>
            </a:r>
            <a:endParaRPr b="1" sz="2800" lang="en-IN">
              <a:solidFill>
                <a:srgbClr val="7030A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8" name=""/>
          <p:cNvSpPr txBox="1"/>
          <p:nvPr/>
        </p:nvSpPr>
        <p:spPr>
          <a:xfrm>
            <a:off x="8014722" y="4933950"/>
            <a:ext cx="6318490" cy="5740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MPUTER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SCIENCE </a:t>
            </a:r>
            <a:endParaRPr b="1" sz="2800" lang="en-IN">
              <a:solidFill>
                <a:srgbClr val="7030A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9" name=""/>
          <p:cNvSpPr txBox="1"/>
          <p:nvPr/>
        </p:nvSpPr>
        <p:spPr>
          <a:xfrm>
            <a:off x="8014722" y="6133284"/>
            <a:ext cx="4000000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OLLEGE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OF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ARTS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AND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SCIENCE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/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IVERSITY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OF </a:t>
            </a:r>
            <a:r>
              <a:rPr b="1" sz="3200" lang="en-US">
                <a:solidFill>
                  <a:srgbClr val="7030A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MADRAS </a:t>
            </a:r>
            <a:endParaRPr b="1" sz="2800" lang="en-IN">
              <a:solidFill>
                <a:srgbClr val="7030A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777" r="0" b="-777"/>
            </a:stretch>
          </a:blipFill>
        </p:spPr>
      </p:sp>
      <p:sp>
        <p:nvSpPr>
          <p:cNvPr id="1048585" name="Freeform 3"/>
          <p:cNvSpPr/>
          <p:nvPr/>
        </p:nvSpPr>
        <p:spPr>
          <a:xfrm rot="0" flipH="1" flipV="0">
            <a:off x="10273278" y="5039691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586" name="Freeform 4"/>
          <p:cNvSpPr/>
          <p:nvPr/>
        </p:nvSpPr>
        <p:spPr>
          <a:xfrm rot="0" flipH="0" flipV="1">
            <a:off x="-1280483" y="-701623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587" name="Freeform 5"/>
          <p:cNvSpPr/>
          <p:nvPr/>
        </p:nvSpPr>
        <p:spPr>
          <a:xfrm rot="0" flipH="0" flipV="0">
            <a:off x="14790631" y="-3420266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588" name="Freeform 6"/>
          <p:cNvSpPr/>
          <p:nvPr/>
        </p:nvSpPr>
        <p:spPr>
          <a:xfrm rot="0" flipH="0" flipV="0">
            <a:off x="-646086" y="639949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589" name=""/>
          <p:cNvSpPr txBox="1"/>
          <p:nvPr/>
        </p:nvSpPr>
        <p:spPr>
          <a:xfrm>
            <a:off x="5515805" y="808111"/>
            <a:ext cx="12772196" cy="993141"/>
          </a:xfrm>
          <a:prstGeom prst="rect"/>
        </p:spPr>
        <p:txBody>
          <a:bodyPr rtlCol="0" wrap="square">
            <a:spAutoFit/>
          </a:bodyPr>
          <a:p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ULT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EENSHOT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033848" y="2272842"/>
            <a:ext cx="1888654" cy="3100586"/>
          </a:xfrm>
          <a:prstGeom prst="rect"/>
        </p:spPr>
      </p:pic>
      <p:sp>
        <p:nvSpPr>
          <p:cNvPr id="1048590" name=""/>
          <p:cNvSpPr txBox="1"/>
          <p:nvPr/>
        </p:nvSpPr>
        <p:spPr>
          <a:xfrm>
            <a:off x="5785779" y="3211860"/>
            <a:ext cx="9017627" cy="815341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b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tivation 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e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u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1968384" y="5845018"/>
            <a:ext cx="4019581" cy="3367253"/>
          </a:xfrm>
          <a:prstGeom prst="rect"/>
        </p:spPr>
      </p:pic>
      <p:sp>
        <p:nvSpPr>
          <p:cNvPr id="1048591" name=""/>
          <p:cNvSpPr txBox="1"/>
          <p:nvPr/>
        </p:nvSpPr>
        <p:spPr>
          <a:xfrm>
            <a:off x="7144000" y="6527634"/>
            <a:ext cx="7062482" cy="18821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Q</a:t>
            </a:r>
            <a:r>
              <a:rPr sz="4000" lang="en-US">
                <a:solidFill>
                  <a:srgbClr val="000000"/>
                </a:solidFill>
              </a:rPr>
              <a:t>ueries</a:t>
            </a:r>
            <a:r>
              <a:rPr sz="4000" lang="en-US">
                <a:solidFill>
                  <a:srgbClr val="000000"/>
                </a:solidFill>
              </a:rPr>
              <a:t>?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ssage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-up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onse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>
            <a:off x="1780328" y="1562047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3" name="Freeform 4"/>
          <p:cNvSpPr/>
          <p:nvPr/>
        </p:nvSpPr>
        <p:spPr>
          <a:xfrm rot="0" flipH="0" flipV="1">
            <a:off x="-3592631" y="-206783"/>
            <a:ext cx="13370186" cy="8556918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  <p:txBody>
          <a:bodyPr/>
          <a:p>
            <a:r>
              <a:rPr altLang="en-US" lang="en-IN"/>
              <a:t>.</a:t>
            </a:r>
            <a:endParaRPr altLang="en-US" lang="zh-CN"/>
          </a:p>
        </p:txBody>
      </p:sp>
      <p:sp>
        <p:nvSpPr>
          <p:cNvPr id="1048737" name=""/>
          <p:cNvSpPr txBox="1"/>
          <p:nvPr/>
        </p:nvSpPr>
        <p:spPr>
          <a:xfrm>
            <a:off x="3780328" y="4296295"/>
            <a:ext cx="12201223" cy="4053840"/>
          </a:xfrm>
          <a:prstGeom prst="rect"/>
        </p:spPr>
        <p:txBody>
          <a:bodyPr rtlCol="0" wrap="square">
            <a:spAutoFit/>
          </a:bodyPr>
          <a:p>
            <a:r>
              <a:rPr altLang="en-US" sz="4400" lang="en-IN">
                <a:solidFill>
                  <a:srgbClr val="000000"/>
                </a:solidFill>
              </a:rPr>
              <a:t>⚫ Engages recruiters &amp; employers with a clear skill showcase.</a:t>
            </a:r>
            <a:endParaRPr sz="4800" lang="en-IN">
              <a:solidFill>
                <a:srgbClr val="000000"/>
              </a:solidFill>
            </a:endParaRPr>
          </a:p>
          <a:p>
            <a:r>
              <a:rPr altLang="en-US" sz="4400" lang="en-IN">
                <a:solidFill>
                  <a:srgbClr val="000000"/>
                </a:solidFill>
              </a:rPr>
              <a:t>⚫ Delivers smooth, responsive experience across all devices.</a:t>
            </a:r>
            <a:endParaRPr sz="4800" lang="en-IN">
              <a:solidFill>
                <a:srgbClr val="000000"/>
              </a:solidFill>
            </a:endParaRPr>
          </a:p>
          <a:p>
            <a:r>
              <a:rPr altLang="en-US" sz="4400" lang="en-IN">
                <a:solidFill>
                  <a:srgbClr val="000000"/>
                </a:solidFill>
              </a:rPr>
              <a:t>⚫ Builds strong professional identity through modern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8" name=""/>
          <p:cNvSpPr txBox="1"/>
          <p:nvPr/>
        </p:nvSpPr>
        <p:spPr>
          <a:xfrm>
            <a:off x="6773600" y="1402135"/>
            <a:ext cx="8723491" cy="1399539"/>
          </a:xfrm>
          <a:prstGeom prst="rect"/>
        </p:spPr>
        <p:txBody>
          <a:bodyPr rtlCol="0" wrap="square">
            <a:spAutoFit/>
          </a:bodyPr>
          <a:p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LUSION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777" r="0" b="-777"/>
            </a:stretch>
          </a:blipFill>
        </p:spPr>
      </p:sp>
      <p:sp>
        <p:nvSpPr>
          <p:cNvPr id="1048631" name="Freeform 3"/>
          <p:cNvSpPr/>
          <p:nvPr/>
        </p:nvSpPr>
        <p:spPr>
          <a:xfrm rot="0" flipH="1" flipV="0">
            <a:off x="10273278" y="5039691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32" name="Freeform 4"/>
          <p:cNvSpPr/>
          <p:nvPr/>
        </p:nvSpPr>
        <p:spPr>
          <a:xfrm rot="0" flipH="0" flipV="1">
            <a:off x="-1280483" y="-701623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33" name="Freeform 5"/>
          <p:cNvSpPr/>
          <p:nvPr/>
        </p:nvSpPr>
        <p:spPr>
          <a:xfrm rot="0" flipH="0" flipV="0">
            <a:off x="14790631" y="-3420266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34" name="Freeform 6"/>
          <p:cNvSpPr/>
          <p:nvPr/>
        </p:nvSpPr>
        <p:spPr>
          <a:xfrm rot="0" flipH="0" flipV="0">
            <a:off x="-646086" y="639949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35" name=""/>
          <p:cNvSpPr txBox="1"/>
          <p:nvPr/>
        </p:nvSpPr>
        <p:spPr>
          <a:xfrm>
            <a:off x="3367119" y="4354745"/>
            <a:ext cx="12270434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9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9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9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9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9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TAL </a:t>
            </a:r>
            <a:r>
              <a:rPr b="1" sz="96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PORTFOLIO </a:t>
            </a:r>
            <a:endParaRPr b="1" sz="9600" lang="en-IN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777" r="0" b="-777"/>
            </a:stretch>
          </a:blipFill>
        </p:spPr>
      </p:sp>
      <p:sp>
        <p:nvSpPr>
          <p:cNvPr id="1048637" name="Freeform 3"/>
          <p:cNvSpPr/>
          <p:nvPr/>
        </p:nvSpPr>
        <p:spPr>
          <a:xfrm rot="0" flipH="1" flipV="0">
            <a:off x="10273278" y="5039691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38" name="Freeform 4"/>
          <p:cNvSpPr/>
          <p:nvPr/>
        </p:nvSpPr>
        <p:spPr>
          <a:xfrm rot="0" flipH="0" flipV="1">
            <a:off x="-1280483" y="-701623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39" name="Freeform 5"/>
          <p:cNvSpPr/>
          <p:nvPr/>
        </p:nvSpPr>
        <p:spPr>
          <a:xfrm rot="0" flipH="0" flipV="0">
            <a:off x="14790631" y="-3420266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40" name="Freeform 6"/>
          <p:cNvSpPr/>
          <p:nvPr/>
        </p:nvSpPr>
        <p:spPr>
          <a:xfrm rot="0" flipH="0" flipV="0">
            <a:off x="-646086" y="639949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41" name="Freeform 7"/>
          <p:cNvSpPr/>
          <p:nvPr/>
        </p:nvSpPr>
        <p:spPr>
          <a:xfrm rot="0" flipH="0" flipV="0">
            <a:off x="3467601" y="4119724"/>
            <a:ext cx="980313" cy="801406"/>
          </a:xfrm>
          <a:custGeom>
            <a:avLst/>
            <a:ahLst/>
            <a:rect l="l" t="t" r="r" b="b"/>
            <a:pathLst>
              <a:path w="980313" h="801406">
                <a:moveTo>
                  <a:pt x="0" y="0"/>
                </a:moveTo>
                <a:lnTo>
                  <a:pt x="980313" y="0"/>
                </a:lnTo>
                <a:lnTo>
                  <a:pt x="980313" y="801406"/>
                </a:lnTo>
                <a:lnTo>
                  <a:pt x="0" y="80140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42" name="Freeform 8"/>
          <p:cNvSpPr/>
          <p:nvPr/>
        </p:nvSpPr>
        <p:spPr>
          <a:xfrm rot="0" flipH="0" flipV="0">
            <a:off x="3467601" y="6230498"/>
            <a:ext cx="980313" cy="801406"/>
          </a:xfrm>
          <a:custGeom>
            <a:avLst/>
            <a:ahLst/>
            <a:rect l="l" t="t" r="r" b="b"/>
            <a:pathLst>
              <a:path w="980313" h="801406">
                <a:moveTo>
                  <a:pt x="0" y="0"/>
                </a:moveTo>
                <a:lnTo>
                  <a:pt x="980313" y="0"/>
                </a:lnTo>
                <a:lnTo>
                  <a:pt x="980313" y="801405"/>
                </a:lnTo>
                <a:lnTo>
                  <a:pt x="0" y="80140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43" name=""/>
          <p:cNvSpPr txBox="1"/>
          <p:nvPr/>
        </p:nvSpPr>
        <p:spPr>
          <a:xfrm>
            <a:off x="6267505" y="1256030"/>
            <a:ext cx="6162769" cy="13995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44" name=""/>
          <p:cNvSpPr txBox="1"/>
          <p:nvPr/>
        </p:nvSpPr>
        <p:spPr>
          <a:xfrm>
            <a:off x="5996585" y="3911600"/>
            <a:ext cx="771996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em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tement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erview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nologies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folio </a:t>
            </a:r>
            <a:r>
              <a:rPr sz="2800" lang="en-US">
                <a:solidFill>
                  <a:srgbClr val="000000"/>
                </a:solidFill>
              </a:rPr>
              <a:t>design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unctionality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ult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eenshot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lusion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GitHub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5" name=""/>
          <p:cNvSpPr txBox="1"/>
          <p:nvPr/>
        </p:nvSpPr>
        <p:spPr>
          <a:xfrm>
            <a:off x="2447914" y="1619860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6" name="Freeform 7"/>
          <p:cNvSpPr/>
          <p:nvPr/>
        </p:nvSpPr>
        <p:spPr>
          <a:xfrm rot="0" flipH="0" flipV="0">
            <a:off x="11940118" y="4132544"/>
            <a:ext cx="980313" cy="801406"/>
          </a:xfrm>
          <a:custGeom>
            <a:avLst/>
            <a:ahLst/>
            <a:rect l="l" t="t" r="r" b="b"/>
            <a:pathLst>
              <a:path w="980313" h="801406">
                <a:moveTo>
                  <a:pt x="0" y="0"/>
                </a:moveTo>
                <a:lnTo>
                  <a:pt x="980313" y="0"/>
                </a:lnTo>
                <a:lnTo>
                  <a:pt x="980313" y="801406"/>
                </a:lnTo>
                <a:lnTo>
                  <a:pt x="0" y="80140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47" name="Freeform 7"/>
          <p:cNvSpPr/>
          <p:nvPr/>
        </p:nvSpPr>
        <p:spPr>
          <a:xfrm rot="0" flipH="0" flipV="0">
            <a:off x="11940118" y="6631201"/>
            <a:ext cx="980313" cy="801406"/>
          </a:xfrm>
          <a:custGeom>
            <a:avLst/>
            <a:ahLst/>
            <a:rect l="l" t="t" r="r" b="b"/>
            <a:pathLst>
              <a:path w="980313" h="801406">
                <a:moveTo>
                  <a:pt x="0" y="0"/>
                </a:moveTo>
                <a:lnTo>
                  <a:pt x="980313" y="0"/>
                </a:lnTo>
                <a:lnTo>
                  <a:pt x="980313" y="801406"/>
                </a:lnTo>
                <a:lnTo>
                  <a:pt x="0" y="80140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Freeform 2"/>
          <p:cNvSpPr/>
          <p:nvPr/>
        </p:nvSpPr>
        <p:spPr>
          <a:xfrm rot="0" flipH="0" flipV="0">
            <a:off x="-2822474" y="77854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777" r="0" b="-777"/>
            </a:stretch>
          </a:blipFill>
        </p:spPr>
      </p:sp>
      <p:sp>
        <p:nvSpPr>
          <p:cNvPr id="1048649" name="Freeform 3"/>
          <p:cNvSpPr/>
          <p:nvPr/>
        </p:nvSpPr>
        <p:spPr>
          <a:xfrm rot="21600000" flipH="1" flipV="0">
            <a:off x="8992796" y="4878400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50" name="Freeform 4"/>
          <p:cNvSpPr/>
          <p:nvPr/>
        </p:nvSpPr>
        <p:spPr>
          <a:xfrm rot="0" flipH="0" flipV="1">
            <a:off x="-2140777" y="0"/>
            <a:ext cx="10333334" cy="10664235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51" name="Freeform 5"/>
          <p:cNvSpPr/>
          <p:nvPr/>
        </p:nvSpPr>
        <p:spPr>
          <a:xfrm rot="0" flipH="0" flipV="0">
            <a:off x="14071484" y="7785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52" name="Freeform 6"/>
          <p:cNvSpPr/>
          <p:nvPr/>
        </p:nvSpPr>
        <p:spPr>
          <a:xfrm rot="0" flipH="0" flipV="0">
            <a:off x="-976595" y="13249383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53" name="Freeform 7"/>
          <p:cNvSpPr/>
          <p:nvPr/>
        </p:nvSpPr>
        <p:spPr>
          <a:xfrm rot="0" flipH="0" flipV="0">
            <a:off x="3738151" y="4010485"/>
            <a:ext cx="792502" cy="878477"/>
          </a:xfrm>
          <a:custGeom>
            <a:avLst/>
            <a:ahLst/>
            <a:rect l="l" t="t" r="r" b="b"/>
            <a:pathLst>
              <a:path w="587071" h="650760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54" name=""/>
          <p:cNvSpPr txBox="1"/>
          <p:nvPr/>
        </p:nvSpPr>
        <p:spPr>
          <a:xfrm>
            <a:off x="5773116" y="1381302"/>
            <a:ext cx="9000325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LEM </a:t>
            </a:r>
            <a:r>
              <a:rPr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TEMENT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5081030" y="4027626"/>
            <a:ext cx="10384496" cy="38252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me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ited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4000" lang="en-IN">
              <a:solidFill>
                <a:srgbClr val="000000"/>
              </a:solidFill>
            </a:endParaRPr>
          </a:p>
          <a:p>
            <a:endParaRPr sz="36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on</a:t>
            </a:r>
            <a:r>
              <a:rPr sz="3600" lang="en-US">
                <a:solidFill>
                  <a:srgbClr val="000000"/>
                </a:solidFill>
              </a:rPr>
              <a:t>al 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bsite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case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k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and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j</a:t>
            </a:r>
            <a:r>
              <a:rPr sz="3600" lang="en-US">
                <a:solidFill>
                  <a:srgbClr val="000000"/>
                </a:solidFill>
              </a:rPr>
              <a:t>ect </a:t>
            </a:r>
            <a:endParaRPr sz="4000" lang="en-IN">
              <a:solidFill>
                <a:srgbClr val="000000"/>
              </a:solidFill>
            </a:endParaRPr>
          </a:p>
          <a:p>
            <a:endParaRPr sz="36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q</a:t>
            </a:r>
            <a:r>
              <a:rPr sz="3600" lang="en-US">
                <a:solidFill>
                  <a:srgbClr val="000000"/>
                </a:solidFill>
              </a:rPr>
              <a:t>uire </a:t>
            </a:r>
            <a:r>
              <a:rPr sz="3600" lang="en-US">
                <a:solidFill>
                  <a:srgbClr val="000000"/>
                </a:solidFill>
              </a:rPr>
              <a:t>a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ple</a:t>
            </a:r>
            <a:r>
              <a:rPr sz="3600" lang="en-US">
                <a:solidFill>
                  <a:srgbClr val="000000"/>
                </a:solidFill>
              </a:rPr>
              <a:t>,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,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-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iendly 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folio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4623465" y="1809064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7" name="Freeform 7"/>
          <p:cNvSpPr/>
          <p:nvPr/>
        </p:nvSpPr>
        <p:spPr>
          <a:xfrm rot="0" flipH="0" flipV="0">
            <a:off x="3738151" y="5359687"/>
            <a:ext cx="767837" cy="851136"/>
          </a:xfrm>
          <a:custGeom>
            <a:avLst/>
            <a:ahLst/>
            <a:rect l="l" t="t" r="r" b="b"/>
            <a:pathLst>
              <a:path w="587071" h="650760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58" name="Freeform 7"/>
          <p:cNvSpPr/>
          <p:nvPr/>
        </p:nvSpPr>
        <p:spPr>
          <a:xfrm rot="0" flipH="0" flipV="0">
            <a:off x="3738150" y="6871506"/>
            <a:ext cx="885316" cy="981360"/>
          </a:xfrm>
          <a:custGeom>
            <a:avLst/>
            <a:ahLst/>
            <a:rect l="l" t="t" r="r" b="b"/>
            <a:pathLst>
              <a:path w="587071" h="650760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Freeform 2"/>
          <p:cNvSpPr/>
          <p:nvPr/>
        </p:nvSpPr>
        <p:spPr>
          <a:xfrm rot="0" flipH="1" flipV="0">
            <a:off x="10273278" y="5039691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60" name="Freeform 3"/>
          <p:cNvSpPr/>
          <p:nvPr/>
        </p:nvSpPr>
        <p:spPr>
          <a:xfrm rot="0" flipH="0" flipV="1">
            <a:off x="-1280483" y="-701623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61" name="Freeform 4"/>
          <p:cNvSpPr/>
          <p:nvPr/>
        </p:nvSpPr>
        <p:spPr>
          <a:xfrm rot="0" flipH="0" flipV="0">
            <a:off x="14790631" y="-3420266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62" name="Freeform 5"/>
          <p:cNvSpPr/>
          <p:nvPr/>
        </p:nvSpPr>
        <p:spPr>
          <a:xfrm rot="0" flipH="0" flipV="0">
            <a:off x="-646086" y="639949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63" name="Freeform 6"/>
          <p:cNvSpPr/>
          <p:nvPr/>
        </p:nvSpPr>
        <p:spPr>
          <a:xfrm rot="0" flipH="0" flipV="0">
            <a:off x="3387081" y="3752668"/>
            <a:ext cx="587071" cy="650760"/>
          </a:xfrm>
          <a:custGeom>
            <a:avLst/>
            <a:ahLst/>
            <a:rect l="l" t="t" r="r" b="b"/>
            <a:pathLst>
              <a:path w="587071" h="650760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64" name="Freeform 7"/>
          <p:cNvSpPr/>
          <p:nvPr/>
        </p:nvSpPr>
        <p:spPr>
          <a:xfrm rot="0" flipH="0" flipV="0">
            <a:off x="15788856" y="3752668"/>
            <a:ext cx="587071" cy="650760"/>
          </a:xfrm>
          <a:custGeom>
            <a:avLst/>
            <a:ahLst/>
            <a:rect l="l" t="t" r="r" b="b"/>
            <a:pathLst>
              <a:path w="587071" h="650760">
                <a:moveTo>
                  <a:pt x="0" y="0"/>
                </a:moveTo>
                <a:lnTo>
                  <a:pt x="587072" y="0"/>
                </a:lnTo>
                <a:lnTo>
                  <a:pt x="587072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65" name=""/>
          <p:cNvSpPr txBox="1"/>
          <p:nvPr/>
        </p:nvSpPr>
        <p:spPr>
          <a:xfrm>
            <a:off x="4319908" y="3744416"/>
            <a:ext cx="10124966" cy="42697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sonal </a:t>
            </a:r>
            <a:r>
              <a:rPr sz="4000" lang="en-US">
                <a:solidFill>
                  <a:srgbClr val="000000"/>
                </a:solidFill>
              </a:rPr>
              <a:t>website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d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light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ills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project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ievements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ture</a:t>
            </a:r>
            <a:r>
              <a:rPr sz="4000" lang="en-US">
                <a:solidFill>
                  <a:srgbClr val="000000"/>
                </a:solidFill>
              </a:rPr>
              <a:t>s </a:t>
            </a:r>
            <a:r>
              <a:rPr sz="4000" lang="en-US">
                <a:solidFill>
                  <a:srgbClr val="000000"/>
                </a:solidFill>
              </a:rPr>
              <a:t>a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onsive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and </a:t>
            </a:r>
            <a:r>
              <a:rPr sz="4000" lang="en-US">
                <a:solidFill>
                  <a:srgbClr val="000000"/>
                </a:solidFill>
              </a:rPr>
              <a:t>user-friendly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ign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ring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oth 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gation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oss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ce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.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ld 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ng </a:t>
            </a:r>
            <a:r>
              <a:rPr sz="4000" lang="en-US">
                <a:solidFill>
                  <a:srgbClr val="000000"/>
                </a:solidFill>
              </a:rPr>
              <a:t>HTML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CSS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JavaScript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fessional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form </a:t>
            </a:r>
            <a:r>
              <a:rPr sz="4000" lang="en-US">
                <a:solidFill>
                  <a:srgbClr val="000000"/>
                </a:solidFill>
              </a:rPr>
              <a:t>to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ent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rk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ectively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4850087" y="987600"/>
            <a:ext cx="11232304" cy="1285241"/>
          </a:xfrm>
          <a:prstGeom prst="rect"/>
        </p:spPr>
        <p:txBody>
          <a:bodyPr rtlCol="0" wrap="square">
            <a:spAutoFit/>
          </a:bodyPr>
          <a:p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JECT 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OVERVIEW </a:t>
            </a:r>
            <a:endParaRPr b="1" sz="80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777" r="0" b="-777"/>
            </a:stretch>
          </a:blipFill>
        </p:spPr>
      </p:sp>
      <p:sp>
        <p:nvSpPr>
          <p:cNvPr id="1048668" name="Freeform 3"/>
          <p:cNvSpPr/>
          <p:nvPr/>
        </p:nvSpPr>
        <p:spPr>
          <a:xfrm rot="0" flipH="1" flipV="0">
            <a:off x="10273278" y="5039691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69" name="Freeform 4"/>
          <p:cNvSpPr/>
          <p:nvPr/>
        </p:nvSpPr>
        <p:spPr>
          <a:xfrm rot="0" flipH="0" flipV="1">
            <a:off x="-1280483" y="-701623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70" name="Freeform 5"/>
          <p:cNvSpPr/>
          <p:nvPr/>
        </p:nvSpPr>
        <p:spPr>
          <a:xfrm rot="0" flipH="0" flipV="0">
            <a:off x="14790631" y="-3420266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71" name="Freeform 6"/>
          <p:cNvSpPr/>
          <p:nvPr/>
        </p:nvSpPr>
        <p:spPr>
          <a:xfrm rot="0" flipH="0" flipV="0">
            <a:off x="-646086" y="639949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72" name="Freeform 7"/>
          <p:cNvSpPr/>
          <p:nvPr/>
        </p:nvSpPr>
        <p:spPr>
          <a:xfrm rot="0" flipH="0" flipV="0">
            <a:off x="2317854" y="3752668"/>
            <a:ext cx="587071" cy="650760"/>
          </a:xfrm>
          <a:custGeom>
            <a:avLst/>
            <a:ahLst/>
            <a:rect l="l" t="t" r="r" b="b"/>
            <a:pathLst>
              <a:path w="587071" h="650760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73" name="Freeform 8"/>
          <p:cNvSpPr/>
          <p:nvPr/>
        </p:nvSpPr>
        <p:spPr>
          <a:xfrm rot="0" flipH="0" flipV="0">
            <a:off x="2317853" y="5748734"/>
            <a:ext cx="587071" cy="650760"/>
          </a:xfrm>
          <a:custGeom>
            <a:avLst/>
            <a:ahLst/>
            <a:rect l="l" t="t" r="r" b="b"/>
            <a:pathLst>
              <a:path w="587071" h="650760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74" name=""/>
          <p:cNvSpPr txBox="1"/>
          <p:nvPr/>
        </p:nvSpPr>
        <p:spPr>
          <a:xfrm>
            <a:off x="4557326" y="1101968"/>
            <a:ext cx="12495362" cy="993141"/>
          </a:xfrm>
          <a:prstGeom prst="rect"/>
        </p:spPr>
        <p:txBody>
          <a:bodyPr rtlCol="0" wrap="square">
            <a:spAutoFit/>
          </a:bodyPr>
          <a:p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?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3367119" y="3752668"/>
            <a:ext cx="10194174" cy="30759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&amp;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ty </a:t>
            </a:r>
            <a:r>
              <a:rPr sz="4000" lang="en-US">
                <a:solidFill>
                  <a:srgbClr val="000000"/>
                </a:solidFill>
              </a:rPr>
              <a:t>-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iew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lls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project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achievements</a:t>
            </a:r>
            <a:r>
              <a:rPr sz="4000" lang="en-US">
                <a:solidFill>
                  <a:srgbClr val="000000"/>
                </a:solidFill>
              </a:rPr>
              <a:t>.</a:t>
            </a:r>
            <a:endParaRPr sz="4400" lang="en-IN">
              <a:solidFill>
                <a:srgbClr val="000000"/>
              </a:solidFill>
            </a:endParaRPr>
          </a:p>
          <a:p>
            <a:endParaRPr sz="4000" lang="en-IN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&amp;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al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nce </a:t>
            </a:r>
            <a:r>
              <a:rPr sz="4000" lang="en-US">
                <a:solidFill>
                  <a:srgbClr val="000000"/>
                </a:solidFill>
              </a:rPr>
              <a:t>-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x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re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rk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ect </a:t>
            </a:r>
            <a:r>
              <a:rPr sz="4000" lang="en-US">
                <a:solidFill>
                  <a:srgbClr val="000000"/>
                </a:solidFill>
              </a:rPr>
              <a:t>with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777" r="0" b="-777"/>
            </a:stretch>
          </a:blipFill>
        </p:spPr>
      </p:sp>
      <p:sp>
        <p:nvSpPr>
          <p:cNvPr id="1048609" name="Freeform 3"/>
          <p:cNvSpPr/>
          <p:nvPr/>
        </p:nvSpPr>
        <p:spPr>
          <a:xfrm rot="0" flipH="1" flipV="0">
            <a:off x="10273278" y="5039691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10" name="Freeform 4"/>
          <p:cNvSpPr/>
          <p:nvPr/>
        </p:nvSpPr>
        <p:spPr>
          <a:xfrm rot="0" flipH="0" flipV="1">
            <a:off x="-1280483" y="-701623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11" name="Freeform 5"/>
          <p:cNvSpPr/>
          <p:nvPr/>
        </p:nvSpPr>
        <p:spPr>
          <a:xfrm rot="0" flipH="0" flipV="0">
            <a:off x="14790631" y="-3420266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12" name="Freeform 6"/>
          <p:cNvSpPr/>
          <p:nvPr/>
        </p:nvSpPr>
        <p:spPr>
          <a:xfrm rot="0" flipH="0" flipV="0">
            <a:off x="-646086" y="639949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13" name=""/>
          <p:cNvSpPr txBox="1"/>
          <p:nvPr/>
        </p:nvSpPr>
        <p:spPr>
          <a:xfrm>
            <a:off x="4922503" y="1381302"/>
            <a:ext cx="12599175" cy="1069341"/>
          </a:xfrm>
          <a:prstGeom prst="rect"/>
        </p:spPr>
        <p:txBody>
          <a:bodyPr rtlCol="0" wrap="square">
            <a:spAutoFit/>
          </a:bodyPr>
          <a:p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AND 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IQUES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4379919" y="4888229"/>
            <a:ext cx="11483183" cy="688341"/>
          </a:xfrm>
          <a:prstGeom prst="rect"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rgbClr val="000000"/>
                </a:solidFill>
              </a:rPr>
              <a:t>⚫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UAGE </a:t>
            </a:r>
            <a:r>
              <a:rPr sz="4000" lang="en-US">
                <a:solidFill>
                  <a:srgbClr val="000000"/>
                </a:solidFill>
              </a:rPr>
              <a:t>: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ML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JAVASCRIPT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4379918" y="6132016"/>
            <a:ext cx="8074659" cy="1882140"/>
          </a:xfrm>
          <a:prstGeom prst="rect"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rgbClr val="000000"/>
                </a:solidFill>
              </a:rPr>
              <a:t>⚫</a:t>
            </a:r>
            <a:r>
              <a:rPr altLang="en-US"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Q</a:t>
            </a:r>
            <a:r>
              <a:rPr sz="4000" lang="en-US">
                <a:solidFill>
                  <a:srgbClr val="000000"/>
                </a:solidFill>
              </a:rPr>
              <a:t>UES </a:t>
            </a:r>
            <a:r>
              <a:rPr sz="4000" lang="en-US">
                <a:solidFill>
                  <a:srgbClr val="000000"/>
                </a:solidFill>
              </a:rPr>
              <a:t>: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onsive </a:t>
            </a:r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ign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S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y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ng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J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script 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ctive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777" r="0" b="-777"/>
            </a:stretch>
          </a:blipFill>
        </p:spPr>
      </p:sp>
      <p:sp>
        <p:nvSpPr>
          <p:cNvPr id="1048602" name="Freeform 3"/>
          <p:cNvSpPr/>
          <p:nvPr/>
        </p:nvSpPr>
        <p:spPr>
          <a:xfrm rot="0" flipH="1" flipV="0">
            <a:off x="10273278" y="5039691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03" name="Freeform 4"/>
          <p:cNvSpPr/>
          <p:nvPr/>
        </p:nvSpPr>
        <p:spPr>
          <a:xfrm rot="0" flipH="0" flipV="1">
            <a:off x="-1280483" y="-701623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04" name="Freeform 5"/>
          <p:cNvSpPr/>
          <p:nvPr/>
        </p:nvSpPr>
        <p:spPr>
          <a:xfrm rot="0" flipH="0" flipV="0">
            <a:off x="14790631" y="-3420266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05" name="Freeform 6"/>
          <p:cNvSpPr/>
          <p:nvPr/>
        </p:nvSpPr>
        <p:spPr>
          <a:xfrm rot="0" flipH="0" flipV="0">
            <a:off x="-646086" y="639949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06" name=""/>
          <p:cNvSpPr txBox="1"/>
          <p:nvPr/>
        </p:nvSpPr>
        <p:spPr>
          <a:xfrm>
            <a:off x="3785721" y="1279702"/>
            <a:ext cx="12355100" cy="9931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FOLIO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DESIGN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OUT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3384794" y="3772191"/>
            <a:ext cx="12235829" cy="4358641"/>
          </a:xfrm>
          <a:prstGeom prst="rect"/>
        </p:spPr>
        <p:txBody>
          <a:bodyPr rtlCol="0" wrap="square">
            <a:spAutoFit/>
          </a:bodyPr>
          <a:p>
            <a:r>
              <a:rPr altLang="en-US" sz="3600" lang="en-IN">
                <a:solidFill>
                  <a:srgbClr val="000000"/>
                </a:solidFill>
              </a:rPr>
              <a:t>⚫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ign 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,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en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ally </a:t>
            </a:r>
            <a:r>
              <a:rPr sz="3600" lang="en-US">
                <a:solidFill>
                  <a:srgbClr val="000000"/>
                </a:solidFill>
              </a:rPr>
              <a:t>appealing 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th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oth </a:t>
            </a:r>
            <a:r>
              <a:rPr sz="3600" lang="en-US">
                <a:solidFill>
                  <a:srgbClr val="000000"/>
                </a:solidFill>
              </a:rPr>
              <a:t>navigation </a:t>
            </a:r>
            <a:endParaRPr sz="4000" lang="en-IN">
              <a:solidFill>
                <a:srgbClr val="000000"/>
              </a:solidFill>
            </a:endParaRPr>
          </a:p>
          <a:p>
            <a:endParaRPr sz="3600" lang="en-IN">
              <a:solidFill>
                <a:srgbClr val="000000"/>
              </a:solidFill>
            </a:endParaRPr>
          </a:p>
          <a:p>
            <a:r>
              <a:rPr altLang="en-US" sz="3600" lang="en-IN">
                <a:solidFill>
                  <a:srgbClr val="000000"/>
                </a:solidFill>
              </a:rPr>
              <a:t>⚫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L</a:t>
            </a:r>
            <a:r>
              <a:rPr altLang="en-US" sz="3600" lang="en-US">
                <a:solidFill>
                  <a:srgbClr val="000000"/>
                </a:solidFill>
              </a:rPr>
              <a:t>a</a:t>
            </a:r>
            <a:r>
              <a:rPr altLang="en-US" sz="3600" lang="en-US">
                <a:solidFill>
                  <a:srgbClr val="000000"/>
                </a:solidFill>
              </a:rPr>
              <a:t>y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u</a:t>
            </a:r>
            <a:r>
              <a:rPr altLang="en-US" sz="3600" lang="en-US">
                <a:solidFill>
                  <a:srgbClr val="000000"/>
                </a:solidFill>
              </a:rPr>
              <a:t>t </a:t>
            </a:r>
            <a:r>
              <a:rPr altLang="en-US" sz="3600" lang="en-US">
                <a:solidFill>
                  <a:srgbClr val="000000"/>
                </a:solidFill>
              </a:rPr>
              <a:t>: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F</a:t>
            </a:r>
            <a:r>
              <a:rPr altLang="en-US" sz="3600" lang="en-US">
                <a:solidFill>
                  <a:srgbClr val="000000"/>
                </a:solidFill>
              </a:rPr>
              <a:t>u</a:t>
            </a:r>
            <a:r>
              <a:rPr altLang="en-US" sz="3600" lang="en-US">
                <a:solidFill>
                  <a:srgbClr val="000000"/>
                </a:solidFill>
              </a:rPr>
              <a:t>l</a:t>
            </a:r>
            <a:r>
              <a:rPr altLang="en-US" sz="3600" lang="en-US">
                <a:solidFill>
                  <a:srgbClr val="000000"/>
                </a:solidFill>
              </a:rPr>
              <a:t>l</a:t>
            </a:r>
            <a:r>
              <a:rPr altLang="en-US" sz="3600" lang="en-US">
                <a:solidFill>
                  <a:srgbClr val="000000"/>
                </a:solidFill>
              </a:rPr>
              <a:t>y </a:t>
            </a:r>
            <a:r>
              <a:rPr altLang="en-US" sz="3600" lang="en-US">
                <a:solidFill>
                  <a:srgbClr val="000000"/>
                </a:solidFill>
              </a:rPr>
              <a:t>r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s</a:t>
            </a:r>
            <a:r>
              <a:rPr altLang="en-US" sz="3600" lang="en-US">
                <a:solidFill>
                  <a:srgbClr val="000000"/>
                </a:solidFill>
              </a:rPr>
              <a:t>p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nsive </a:t>
            </a:r>
            <a:r>
              <a:rPr altLang="en-US" sz="3600" lang="en-US">
                <a:solidFill>
                  <a:srgbClr val="000000"/>
                </a:solidFill>
              </a:rPr>
              <a:t>g</a:t>
            </a:r>
            <a:r>
              <a:rPr altLang="en-US" sz="3600" lang="en-US">
                <a:solidFill>
                  <a:srgbClr val="000000"/>
                </a:solidFill>
              </a:rPr>
              <a:t>r</a:t>
            </a:r>
            <a:r>
              <a:rPr altLang="en-US" sz="3600" lang="en-US">
                <a:solidFill>
                  <a:srgbClr val="000000"/>
                </a:solidFill>
              </a:rPr>
              <a:t>i</a:t>
            </a:r>
            <a:r>
              <a:rPr altLang="en-US" sz="3600" lang="en-US">
                <a:solidFill>
                  <a:srgbClr val="000000"/>
                </a:solidFill>
              </a:rPr>
              <a:t>d</a:t>
            </a:r>
            <a:r>
              <a:rPr altLang="en-US" sz="3600" lang="en-US">
                <a:solidFill>
                  <a:srgbClr val="000000"/>
                </a:solidFill>
              </a:rPr>
              <a:t>-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b</a:t>
            </a:r>
            <a:r>
              <a:rPr altLang="en-US" sz="3600" lang="en-US">
                <a:solidFill>
                  <a:srgbClr val="000000"/>
                </a:solidFill>
              </a:rPr>
              <a:t>a</a:t>
            </a:r>
            <a:r>
              <a:rPr altLang="en-US" sz="3600" lang="en-US">
                <a:solidFill>
                  <a:srgbClr val="000000"/>
                </a:solidFill>
              </a:rPr>
              <a:t>s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d </a:t>
            </a:r>
            <a:r>
              <a:rPr altLang="en-US" sz="3600" lang="en-US">
                <a:solidFill>
                  <a:srgbClr val="000000"/>
                </a:solidFill>
              </a:rPr>
              <a:t>l</a:t>
            </a:r>
            <a:r>
              <a:rPr altLang="en-US" sz="3600" lang="en-US">
                <a:solidFill>
                  <a:srgbClr val="000000"/>
                </a:solidFill>
              </a:rPr>
              <a:t>a</a:t>
            </a:r>
            <a:r>
              <a:rPr altLang="en-US" sz="3600" lang="en-US">
                <a:solidFill>
                  <a:srgbClr val="000000"/>
                </a:solidFill>
              </a:rPr>
              <a:t>y</a:t>
            </a:r>
            <a:r>
              <a:rPr altLang="en-US" sz="3600" lang="en-US">
                <a:solidFill>
                  <a:srgbClr val="000000"/>
                </a:solidFill>
              </a:rPr>
              <a:t>out</a:t>
            </a:r>
            <a:r>
              <a:rPr altLang="en-US" sz="3600" lang="en-US">
                <a:solidFill>
                  <a:srgbClr val="000000"/>
                </a:solidFill>
              </a:rPr>
              <a:t>,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p</a:t>
            </a:r>
            <a:r>
              <a:rPr altLang="en-US" sz="3600" lang="en-US">
                <a:solidFill>
                  <a:srgbClr val="000000"/>
                </a:solidFill>
              </a:rPr>
              <a:t>t</a:t>
            </a:r>
            <a:r>
              <a:rPr altLang="en-US" sz="3600" lang="en-US">
                <a:solidFill>
                  <a:srgbClr val="000000"/>
                </a:solidFill>
              </a:rPr>
              <a:t>i</a:t>
            </a:r>
            <a:r>
              <a:rPr altLang="en-US" sz="3600" lang="en-US">
                <a:solidFill>
                  <a:srgbClr val="000000"/>
                </a:solidFill>
              </a:rPr>
              <a:t>m</a:t>
            </a:r>
            <a:r>
              <a:rPr altLang="en-US" sz="3600" lang="en-US">
                <a:solidFill>
                  <a:srgbClr val="000000"/>
                </a:solidFill>
              </a:rPr>
              <a:t>i</a:t>
            </a:r>
            <a:r>
              <a:rPr altLang="en-US" sz="3600" lang="en-US">
                <a:solidFill>
                  <a:srgbClr val="000000"/>
                </a:solidFill>
              </a:rPr>
              <a:t>z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d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f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r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d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s</a:t>
            </a:r>
            <a:r>
              <a:rPr altLang="en-US" sz="3600" lang="en-US">
                <a:solidFill>
                  <a:srgbClr val="000000"/>
                </a:solidFill>
              </a:rPr>
              <a:t>k</a:t>
            </a:r>
            <a:r>
              <a:rPr altLang="en-US" sz="3600" lang="en-US">
                <a:solidFill>
                  <a:srgbClr val="000000"/>
                </a:solidFill>
              </a:rPr>
              <a:t>top </a:t>
            </a:r>
            <a:r>
              <a:rPr altLang="en-US" sz="3600" lang="en-US">
                <a:solidFill>
                  <a:srgbClr val="000000"/>
                </a:solidFill>
              </a:rPr>
              <a:t>&amp;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m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b</a:t>
            </a:r>
            <a:r>
              <a:rPr altLang="en-US" sz="3600" lang="en-US">
                <a:solidFill>
                  <a:srgbClr val="000000"/>
                </a:solidFill>
              </a:rPr>
              <a:t>ile </a:t>
            </a:r>
            <a:endParaRPr sz="4000" lang="en-IN">
              <a:solidFill>
                <a:srgbClr val="000000"/>
              </a:solidFill>
            </a:endParaRPr>
          </a:p>
          <a:p>
            <a:endParaRPr sz="3600" lang="en-IN">
              <a:solidFill>
                <a:srgbClr val="000000"/>
              </a:solidFill>
            </a:endParaRPr>
          </a:p>
          <a:p>
            <a:r>
              <a:rPr altLang="en-US" sz="3600" lang="en-IN">
                <a:solidFill>
                  <a:srgbClr val="000000"/>
                </a:solidFill>
              </a:rPr>
              <a:t>⚫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S</a:t>
            </a:r>
            <a:r>
              <a:rPr altLang="en-US" sz="3600" lang="en-US">
                <a:solidFill>
                  <a:srgbClr val="000000"/>
                </a:solidFill>
              </a:rPr>
              <a:t>t</a:t>
            </a:r>
            <a:r>
              <a:rPr altLang="en-US" sz="3600" lang="en-US">
                <a:solidFill>
                  <a:srgbClr val="000000"/>
                </a:solidFill>
              </a:rPr>
              <a:t>y</a:t>
            </a:r>
            <a:r>
              <a:rPr altLang="en-US" sz="3600" lang="en-US">
                <a:solidFill>
                  <a:srgbClr val="000000"/>
                </a:solidFill>
              </a:rPr>
              <a:t>le </a:t>
            </a:r>
            <a:r>
              <a:rPr altLang="en-US" sz="3600" lang="en-US">
                <a:solidFill>
                  <a:srgbClr val="000000"/>
                </a:solidFill>
              </a:rPr>
              <a:t>: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C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n</a:t>
            </a:r>
            <a:r>
              <a:rPr altLang="en-US" sz="3600" lang="en-US">
                <a:solidFill>
                  <a:srgbClr val="000000"/>
                </a:solidFill>
              </a:rPr>
              <a:t>s</a:t>
            </a:r>
            <a:r>
              <a:rPr altLang="en-US" sz="3600" lang="en-US">
                <a:solidFill>
                  <a:srgbClr val="000000"/>
                </a:solidFill>
              </a:rPr>
              <a:t>i</a:t>
            </a:r>
            <a:r>
              <a:rPr altLang="en-US" sz="3600" lang="en-US">
                <a:solidFill>
                  <a:srgbClr val="000000"/>
                </a:solidFill>
              </a:rPr>
              <a:t>s</a:t>
            </a:r>
            <a:r>
              <a:rPr altLang="en-US" sz="3600" lang="en-US">
                <a:solidFill>
                  <a:srgbClr val="000000"/>
                </a:solidFill>
              </a:rPr>
              <a:t>t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nt </a:t>
            </a:r>
            <a:r>
              <a:rPr altLang="en-US" sz="3600" lang="en-US">
                <a:solidFill>
                  <a:srgbClr val="000000"/>
                </a:solidFill>
              </a:rPr>
              <a:t>c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l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r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s</a:t>
            </a:r>
            <a:r>
              <a:rPr altLang="en-US" sz="3600" lang="en-US">
                <a:solidFill>
                  <a:srgbClr val="000000"/>
                </a:solidFill>
              </a:rPr>
              <a:t>c</a:t>
            </a:r>
            <a:r>
              <a:rPr altLang="en-US" sz="3600" lang="en-US">
                <a:solidFill>
                  <a:srgbClr val="000000"/>
                </a:solidFill>
              </a:rPr>
              <a:t>h</a:t>
            </a:r>
            <a:r>
              <a:rPr altLang="en-US" sz="3600" lang="en-US">
                <a:solidFill>
                  <a:srgbClr val="000000"/>
                </a:solidFill>
              </a:rPr>
              <a:t>eme</a:t>
            </a:r>
            <a:r>
              <a:rPr altLang="en-US" sz="3600" lang="en-US">
                <a:solidFill>
                  <a:srgbClr val="000000"/>
                </a:solidFill>
              </a:rPr>
              <a:t>,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r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a</a:t>
            </a:r>
            <a:r>
              <a:rPr altLang="en-US" sz="3600" lang="en-US">
                <a:solidFill>
                  <a:srgbClr val="000000"/>
                </a:solidFill>
              </a:rPr>
              <a:t>d</a:t>
            </a:r>
            <a:r>
              <a:rPr altLang="en-US" sz="3600" lang="en-US">
                <a:solidFill>
                  <a:srgbClr val="000000"/>
                </a:solidFill>
              </a:rPr>
              <a:t>a</a:t>
            </a:r>
            <a:r>
              <a:rPr altLang="en-US" sz="3600" lang="en-US">
                <a:solidFill>
                  <a:srgbClr val="000000"/>
                </a:solidFill>
              </a:rPr>
              <a:t>ble </a:t>
            </a:r>
            <a:r>
              <a:rPr altLang="en-US" sz="3600" lang="en-US">
                <a:solidFill>
                  <a:srgbClr val="000000"/>
                </a:solidFill>
              </a:rPr>
              <a:t>t</a:t>
            </a:r>
            <a:r>
              <a:rPr altLang="en-US" sz="3600" lang="en-US">
                <a:solidFill>
                  <a:srgbClr val="000000"/>
                </a:solidFill>
              </a:rPr>
              <a:t>y</a:t>
            </a:r>
            <a:r>
              <a:rPr altLang="en-US" sz="3600" lang="en-US">
                <a:solidFill>
                  <a:srgbClr val="000000"/>
                </a:solidFill>
              </a:rPr>
              <a:t>p</a:t>
            </a:r>
            <a:r>
              <a:rPr altLang="en-US" sz="3600" lang="en-US">
                <a:solidFill>
                  <a:srgbClr val="000000"/>
                </a:solidFill>
              </a:rPr>
              <a:t>o</a:t>
            </a:r>
            <a:r>
              <a:rPr altLang="en-US" sz="3600" lang="en-US">
                <a:solidFill>
                  <a:srgbClr val="000000"/>
                </a:solidFill>
              </a:rPr>
              <a:t>g</a:t>
            </a:r>
            <a:r>
              <a:rPr altLang="en-US" sz="3600" lang="en-US">
                <a:solidFill>
                  <a:srgbClr val="000000"/>
                </a:solidFill>
              </a:rPr>
              <a:t>raphy</a:t>
            </a:r>
            <a:r>
              <a:rPr altLang="en-US" sz="3600" lang="en-US">
                <a:solidFill>
                  <a:srgbClr val="000000"/>
                </a:solidFill>
              </a:rPr>
              <a:t>,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a</a:t>
            </a:r>
            <a:r>
              <a:rPr altLang="en-US" sz="3600" lang="en-US">
                <a:solidFill>
                  <a:srgbClr val="000000"/>
                </a:solidFill>
              </a:rPr>
              <a:t>n</a:t>
            </a:r>
            <a:r>
              <a:rPr altLang="en-US" sz="3600" lang="en-US">
                <a:solidFill>
                  <a:srgbClr val="000000"/>
                </a:solidFill>
              </a:rPr>
              <a:t>d</a:t>
            </a:r>
            <a:r>
              <a:rPr altLang="en-US" sz="3600" lang="en-US">
                <a:solidFill>
                  <a:srgbClr val="000000"/>
                </a:solidFill>
              </a:rPr>
              <a:t> </a:t>
            </a:r>
            <a:r>
              <a:rPr altLang="en-US" sz="3600" lang="en-US">
                <a:solidFill>
                  <a:srgbClr val="000000"/>
                </a:solidFill>
              </a:rPr>
              <a:t>i</a:t>
            </a:r>
            <a:r>
              <a:rPr altLang="en-US" sz="3600" lang="en-US">
                <a:solidFill>
                  <a:srgbClr val="000000"/>
                </a:solidFill>
              </a:rPr>
              <a:t>n</a:t>
            </a:r>
            <a:r>
              <a:rPr altLang="en-US" sz="3600" lang="en-US">
                <a:solidFill>
                  <a:srgbClr val="000000"/>
                </a:solidFill>
              </a:rPr>
              <a:t>t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r</a:t>
            </a:r>
            <a:r>
              <a:rPr altLang="en-US" sz="3600" lang="en-US">
                <a:solidFill>
                  <a:srgbClr val="000000"/>
                </a:solidFill>
              </a:rPr>
              <a:t>a</a:t>
            </a:r>
            <a:r>
              <a:rPr altLang="en-US" sz="3600" lang="en-US">
                <a:solidFill>
                  <a:srgbClr val="000000"/>
                </a:solidFill>
              </a:rPr>
              <a:t>ctive 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l</a:t>
            </a:r>
            <a:r>
              <a:rPr altLang="en-US" sz="3600" lang="en-US">
                <a:solidFill>
                  <a:srgbClr val="000000"/>
                </a:solidFill>
              </a:rPr>
              <a:t>e</a:t>
            </a:r>
            <a:r>
              <a:rPr altLang="en-US" sz="3600" lang="en-US">
                <a:solidFill>
                  <a:srgbClr val="000000"/>
                </a:solidFill>
              </a:rPr>
              <a:t>ments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Freeform 2"/>
          <p:cNvSpPr/>
          <p:nvPr/>
        </p:nvSpPr>
        <p:spPr>
          <a:xfrm rot="0" flipH="0" flipV="0"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777" r="0" b="-777"/>
            </a:stretch>
          </a:blipFill>
        </p:spPr>
      </p:sp>
      <p:sp>
        <p:nvSpPr>
          <p:cNvPr id="1048595" name="Freeform 3"/>
          <p:cNvSpPr/>
          <p:nvPr/>
        </p:nvSpPr>
        <p:spPr>
          <a:xfrm rot="0" flipH="1" flipV="0">
            <a:off x="10273278" y="5039691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596" name="Freeform 4"/>
          <p:cNvSpPr/>
          <p:nvPr/>
        </p:nvSpPr>
        <p:spPr>
          <a:xfrm rot="0" flipH="0" flipV="1">
            <a:off x="-1280483" y="-701623"/>
            <a:ext cx="9295205" cy="5948931"/>
          </a:xfrm>
          <a:custGeom>
            <a:avLst/>
            <a:ah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597" name="Freeform 5"/>
          <p:cNvSpPr/>
          <p:nvPr/>
        </p:nvSpPr>
        <p:spPr>
          <a:xfrm rot="0" flipH="0" flipV="0">
            <a:off x="14790631" y="-3420266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598" name="Freeform 6"/>
          <p:cNvSpPr/>
          <p:nvPr/>
        </p:nvSpPr>
        <p:spPr>
          <a:xfrm rot="0" flipH="0" flipV="0">
            <a:off x="-646086" y="6399494"/>
            <a:ext cx="5568589" cy="7775011"/>
          </a:xfrm>
          <a:custGeom>
            <a:avLst/>
            <a:ah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599" name=""/>
          <p:cNvSpPr txBox="1"/>
          <p:nvPr/>
        </p:nvSpPr>
        <p:spPr>
          <a:xfrm>
            <a:off x="4267828" y="1279702"/>
            <a:ext cx="12010900" cy="993140"/>
          </a:xfrm>
          <a:prstGeom prst="rect"/>
        </p:spPr>
        <p:txBody>
          <a:bodyPr rtlCol="0" wrap="square">
            <a:spAutoFit/>
          </a:bodyPr>
          <a:p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TURES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AND 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6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TIONALITY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3729478" y="3956340"/>
            <a:ext cx="13087600" cy="3075941"/>
          </a:xfrm>
          <a:prstGeom prst="rect"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rgbClr val="000000"/>
                </a:solidFill>
              </a:rPr>
              <a:t>⚫ Showcases skills, projects, and achievements.</a:t>
            </a:r>
            <a:endParaRPr sz="4400" lang="en-IN">
              <a:solidFill>
                <a:srgbClr val="000000"/>
              </a:solidFill>
            </a:endParaRPr>
          </a:p>
          <a:p>
            <a:endParaRPr sz="4000" lang="en-IN">
              <a:solidFill>
                <a:srgbClr val="000000"/>
              </a:solidFill>
            </a:endParaRPr>
          </a:p>
          <a:p>
            <a:r>
              <a:rPr altLang="en-US" sz="4000" lang="en-IN">
                <a:solidFill>
                  <a:srgbClr val="000000"/>
                </a:solidFill>
              </a:rPr>
              <a:t>⚫ Responsive design with smooth navigation.</a:t>
            </a:r>
            <a:endParaRPr sz="4400" lang="en-IN">
              <a:solidFill>
                <a:srgbClr val="000000"/>
              </a:solidFill>
            </a:endParaRPr>
          </a:p>
          <a:p>
            <a:endParaRPr sz="4000" lang="en-IN">
              <a:solidFill>
                <a:srgbClr val="000000"/>
              </a:solidFill>
            </a:endParaRPr>
          </a:p>
          <a:p>
            <a:r>
              <a:rPr altLang="en-US" sz="4000" lang="en-IN">
                <a:solidFill>
                  <a:srgbClr val="000000"/>
                </a:solidFill>
              </a:rPr>
              <a:t>⚫ Contact section for easy communication.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LAVA LXX501</dc:creator>
  <dcterms:created xsi:type="dcterms:W3CDTF">2006-08-14T15:00:00Z</dcterms:created>
  <dcterms:modified xsi:type="dcterms:W3CDTF">2025-08-26T11:57:33Z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f8f0a619d19e46aa9e82ea9241ae781f</vt:lpwstr>
  </property>
</Properties>
</file>