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05B0B2-8CB3-488B-A35F-CC76BFFD46D5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6C25A7-E917-45E5-A748-00C1D63830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43000" y="838200"/>
            <a:ext cx="6858000" cy="3439418"/>
            <a:chOff x="1143000" y="838200"/>
            <a:chExt cx="6858000" cy="3439418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838200"/>
              <a:ext cx="68580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99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Bahnschrift SemiLight SemiConde" pitchFamily="34" charset="0"/>
                </a:rPr>
                <a:t>DATABASE MANAGEMENT SYSTEM</a:t>
              </a:r>
            </a:p>
            <a:p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43000" y="3200400"/>
              <a:ext cx="3124200" cy="1077218"/>
              <a:chOff x="1143000" y="3200400"/>
              <a:chExt cx="3124200" cy="107721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24000" y="32766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>
                  <a:solidFill>
                    <a:srgbClr val="CC0099"/>
                  </a:solidFill>
                  <a:latin typeface="Bahnschrift SemiLight SemiConde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43000" y="3200400"/>
                <a:ext cx="2743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CC0099"/>
                    </a:solidFill>
                    <a:latin typeface="Bahnschrift SemiLight SemiConde" pitchFamily="34" charset="0"/>
                  </a:rPr>
                  <a:t>MINI PROJECT</a:t>
                </a:r>
              </a:p>
              <a:p>
                <a:r>
                  <a:rPr lang="en-US" sz="3200" b="1" dirty="0" smtClean="0">
                    <a:solidFill>
                      <a:srgbClr val="CC0099"/>
                    </a:solidFill>
                    <a:latin typeface="Bahnschrift SemiLight SemiConde" pitchFamily="34" charset="0"/>
                    <a:ea typeface="Yu Gothic Medium" pitchFamily="34" charset="-128"/>
                  </a:rPr>
                  <a:t>TEAM-2</a:t>
                </a:r>
                <a:endParaRPr lang="en-US" sz="3200" b="1" dirty="0">
                  <a:solidFill>
                    <a:srgbClr val="CC0099"/>
                  </a:solidFill>
                  <a:latin typeface="Bahnschrift SemiLight SemiConde" pitchFamily="34" charset="0"/>
                  <a:ea typeface="Yu Gothic Medium" pitchFamily="34" charset="-128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572000" y="38100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ahnschrift SemiLight SemiConde" pitchFamily="34" charset="0"/>
              </a:rPr>
              <a:t>TEAM MEMBERS</a:t>
            </a:r>
          </a:p>
          <a:p>
            <a:r>
              <a:rPr lang="en-US" sz="1600" dirty="0" smtClean="0">
                <a:latin typeface="Bahnschrift SemiLight SemiConde" pitchFamily="34" charset="0"/>
              </a:rPr>
              <a:t>-&gt;K.G CHANDRADITHYA (19S007)</a:t>
            </a:r>
          </a:p>
          <a:p>
            <a:r>
              <a:rPr lang="en-US" sz="1600" dirty="0" smtClean="0">
                <a:latin typeface="Bahnschrift SemiLight SemiConde" pitchFamily="34" charset="0"/>
              </a:rPr>
              <a:t>-&gt;K.DEEPIKA (19S008)</a:t>
            </a:r>
          </a:p>
          <a:p>
            <a:r>
              <a:rPr lang="en-US" sz="1600" dirty="0" smtClean="0">
                <a:latin typeface="Bahnschrift SemiLight SemiConde" pitchFamily="34" charset="0"/>
              </a:rPr>
              <a:t>-&gt;M.S.GAYATHRI DEVI (19S009)</a:t>
            </a:r>
          </a:p>
          <a:p>
            <a:r>
              <a:rPr lang="en-US" sz="1600" dirty="0" smtClean="0">
                <a:latin typeface="Bahnschrift SemiLight SemiConde" pitchFamily="34" charset="0"/>
              </a:rPr>
              <a:t>-&gt;S.GAYATHRI (19S010)</a:t>
            </a:r>
          </a:p>
          <a:p>
            <a:r>
              <a:rPr lang="en-US" sz="1600" dirty="0" smtClean="0">
                <a:latin typeface="Bahnschrift SemiLight SemiConde" pitchFamily="34" charset="0"/>
              </a:rPr>
              <a:t>-&gt;S.GUNA (19S011)</a:t>
            </a:r>
          </a:p>
          <a:p>
            <a:r>
              <a:rPr lang="en-US" sz="1600" dirty="0" smtClean="0">
                <a:latin typeface="Bahnschrift SemiLight SemiConde" pitchFamily="34" charset="0"/>
              </a:rPr>
              <a:t>-&gt;N.HARISH KUMAR (19S012)</a:t>
            </a:r>
            <a:endParaRPr lang="en-US" sz="1600" dirty="0">
              <a:latin typeface="Bahnschrift SemiLight SemiConde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1-03-19 at 8.32.5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2895600" cy="2895600"/>
          </a:xfrm>
          <a:prstGeom prst="rect">
            <a:avLst/>
          </a:prstGeom>
        </p:spPr>
      </p:pic>
      <p:pic>
        <p:nvPicPr>
          <p:cNvPr id="5" name="Picture 4" descr="WhatsApp Image 2021-03-19 at 8.33.29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371600"/>
            <a:ext cx="2895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1-03-19 at 8.34.59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533400"/>
            <a:ext cx="6953250" cy="2590800"/>
          </a:xfrm>
          <a:prstGeom prst="rect">
            <a:avLst/>
          </a:prstGeom>
        </p:spPr>
      </p:pic>
      <p:pic>
        <p:nvPicPr>
          <p:cNvPr id="4" name="Picture 3" descr="WhatsApp Image 2021-03-19 at 8.35.38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505200"/>
            <a:ext cx="70104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ooper Black" pitchFamily="18" charset="0"/>
              </a:rPr>
              <a:t>ER DIAGRAM:</a:t>
            </a:r>
            <a:endParaRPr lang="en-US" sz="24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305300" y="17145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hatsApp Image 2021-03-21 at 8.43.42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895350"/>
            <a:ext cx="68580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362200"/>
            <a:ext cx="67056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ranklin Gothic Heavy" pitchFamily="34" charset="0"/>
              </a:rPr>
              <a:t>THANK YOU…!!!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ranklin Gothic Heavy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85800"/>
            <a:ext cx="63246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Berlin Sans FB Demi" pitchFamily="34" charset="0"/>
              </a:rPr>
              <a:t>    TABLE OF CONTENTS</a:t>
            </a:r>
            <a:endParaRPr lang="en-US" sz="4000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981200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*QUESTION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*SQL QUERY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*OUTPUT SCREENSHOTS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oper Black" pitchFamily="18" charset="0"/>
              </a:rPr>
              <a:t>*ER-DIAGRAM (Entity-Relationship Diagram)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oper Black" pitchFamily="18" charset="0"/>
              </a:rPr>
              <a:t>QUESTION 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7924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bg2">
                    <a:lumMod val="75000"/>
                  </a:schemeClr>
                </a:solidFill>
                <a:latin typeface="Bodoni MT Black" pitchFamily="18" charset="0"/>
              </a:rPr>
              <a:t>Grading system for TCE Data Science course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Develop a design for grading the students of TCE data science course.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oper Black" pitchFamily="18" charset="0"/>
              </a:rPr>
              <a:t>Deliverables: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1.E-R Diagram of All entities, relationships and their data structure (student, instructor, examiner, pre-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reqs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courses, college …etc)</a:t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2.SQL queries to calculate grade, results and display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ooper Black" pitchFamily="18" charset="0"/>
              </a:rPr>
              <a:t>SQL  QUERIES:</a:t>
            </a:r>
            <a:endParaRPr lang="en-US" sz="24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706" y="914400"/>
            <a:ext cx="8511273" cy="4814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8229600" cy="533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33400"/>
            <a:ext cx="7581022" cy="5670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37225"/>
            <a:ext cx="8001000" cy="5049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3810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Cooper Black" pitchFamily="18" charset="0"/>
              </a:rPr>
              <a:t>OUTPUT:</a:t>
            </a:r>
            <a:endParaRPr lang="en-US" sz="2400" dirty="0">
              <a:solidFill>
                <a:srgbClr val="002060"/>
              </a:solidFill>
              <a:latin typeface="Cooper Black" pitchFamily="18" charset="0"/>
            </a:endParaRPr>
          </a:p>
        </p:txBody>
      </p:sp>
      <p:pic>
        <p:nvPicPr>
          <p:cNvPr id="6" name="Picture 5" descr="WhatsApp Image 2021-03-19 at 8.31.05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1" y="1752600"/>
            <a:ext cx="3962400" cy="3048000"/>
          </a:xfrm>
          <a:prstGeom prst="rect">
            <a:avLst/>
          </a:prstGeom>
        </p:spPr>
      </p:pic>
      <p:pic>
        <p:nvPicPr>
          <p:cNvPr id="7" name="Picture 6" descr="WhatsApp Image 2021-03-19 at 8.29.39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752600"/>
            <a:ext cx="4143375" cy="304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185</TotalTime>
  <Words>79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23</cp:revision>
  <dcterms:created xsi:type="dcterms:W3CDTF">2021-03-05T15:25:00Z</dcterms:created>
  <dcterms:modified xsi:type="dcterms:W3CDTF">2021-03-22T03:50:43Z</dcterms:modified>
</cp:coreProperties>
</file>