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1" r:id="rId12"/>
    <p:sldId id="272" r:id="rId13"/>
    <p:sldId id="273" r:id="rId14"/>
    <p:sldId id="278" r:id="rId15"/>
    <p:sldId id="274" r:id="rId16"/>
    <p:sldId id="265" r:id="rId17"/>
    <p:sldId id="277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harishkumarn1bca-ai.github.io/TNSDC-FWD-Digitalportfol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47662" y="20243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28599" y="2708526"/>
            <a:ext cx="10310135" cy="2308324"/>
          </a:xfrm>
          <a:prstGeom prst="rect">
            <a:avLst/>
          </a:prstGeom>
          <a:solidFill>
            <a:srgbClr val="FFC000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i="1" dirty="0"/>
              <a:t>STUDENT NAME: HARISH KUMAR.N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REGISTER NO AND NMID:212405374/65D527AA7FCAFCE99624180F99C6B34E</a:t>
            </a:r>
            <a:endParaRPr lang="en-US" sz="2400" b="1" i="1" dirty="0">
              <a:cs typeface="Calibri"/>
            </a:endParaRPr>
          </a:p>
          <a:p>
            <a:r>
              <a:rPr lang="en-US" sz="2400" b="1" i="1" dirty="0"/>
              <a:t>DEPARTMENT: BCA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COLLEGE: Apollo Arts And Science College Chennai /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MADRAS UNIVERSITY 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           </a:t>
            </a:r>
            <a:endParaRPr lang="en-US" sz="2400" b="1" i="1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41443" y="77302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/>
              <a:t>RESULTS AND SCREENSHOTS</a:t>
            </a:r>
            <a:endParaRPr sz="425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5DD9EED-9758-C55F-E04C-CB604013B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863" y="2513129"/>
            <a:ext cx="11106485" cy="27699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/>
              <a:t>BEFORE ADDING CSS   :                                                                           AFTER ADDING CSS: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0DC850-3B31-47C8-2084-D2668351A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12" y="3109332"/>
            <a:ext cx="5271911" cy="33415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3DD21E-810C-B0D4-4CC0-ADC3BFC21E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10" y="3109332"/>
            <a:ext cx="5599289" cy="324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10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63C9-0E08-FB5D-1477-E2ED27F1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HOME SECTION: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072D8-D0AE-C3DA-4F41-D0D99C17B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" y="1640863"/>
            <a:ext cx="8128000" cy="33415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487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40A3-A53B-1B98-4DFB-A12BBF15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ABOUT SECTION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64BBE-9AF9-40FC-DA75-EC2741A16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8586966"/>
          </a:xfrm>
        </p:spPr>
        <p:txBody>
          <a:bodyPr wrap="square" lIns="0" tIns="0" rIns="0" bIns="0" anchor="t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4FB16-D54C-A95B-E81D-FEFCE7AE2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16" y="1577340"/>
            <a:ext cx="8128000" cy="39435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057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C158-E2B6-2098-65CB-17FD4A99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PROJECT SECTION: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42B36B-12B7-4FDA-A070-8F03E447D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" y="1773296"/>
            <a:ext cx="8128000" cy="33114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5734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2A88-4B44-9606-A916-31807685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SECTION: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CEDDE-9B0D-5A80-D2A9-7C8A49002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" y="1688097"/>
            <a:ext cx="8128000" cy="29418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7732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0007-E548-2DCC-3BE3-A6DCC39D0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CONTACT SECTION: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2F18E5-36FC-7B98-BB1B-0172FA51B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40" y="1263890"/>
            <a:ext cx="8128000" cy="48466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9776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CONCLUSION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3290C-87C8-5E68-100A-8EFBEE096CA7}"/>
              </a:ext>
            </a:extLst>
          </p:cNvPr>
          <p:cNvSpPr txBox="1"/>
          <p:nvPr/>
        </p:nvSpPr>
        <p:spPr>
          <a:xfrm>
            <a:off x="749413" y="1695450"/>
            <a:ext cx="61038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Designed a portfolio emphasizing Python, C++ &amp; Web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 Combines academic learning with practical project building.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Future scope: Add advanced apps, certifications, and live project demos.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457C-C124-205F-6025-F041BAEC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 dirty="0"/>
              <a:t>GITHUB LINK: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0CADB-3E55-3AB2-9AB8-6F81EFD23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878666"/>
            <a:ext cx="10972800" cy="55033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https://harishkumarn1bca-ai.github.io/TNSDC-FWD-Digitalportfolio/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1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961C0D-DA1B-28F9-9875-2CA86E1C60C0}"/>
              </a:ext>
            </a:extLst>
          </p:cNvPr>
          <p:cNvSpPr txBox="1"/>
          <p:nvPr/>
        </p:nvSpPr>
        <p:spPr>
          <a:xfrm>
            <a:off x="739775" y="2759364"/>
            <a:ext cx="5956300" cy="954107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800" b="1" i="1" dirty="0"/>
              <a:t>PERSONAL</a:t>
            </a:r>
            <a:r>
              <a:rPr lang="en-US" sz="2800" b="1" dirty="0"/>
              <a:t> PORTFOLIO WEBSITE USING FRONT-END </a:t>
            </a:r>
            <a:r>
              <a:rPr lang="en-US" sz="2800" b="1" i="1" dirty="0"/>
              <a:t>DEVELOPMENT</a:t>
            </a:r>
            <a:r>
              <a:rPr lang="en-US" sz="2800" b="1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82E92C-1C36-8F80-9E46-56B5E7254731}"/>
              </a:ext>
            </a:extLst>
          </p:cNvPr>
          <p:cNvSpPr txBox="1"/>
          <p:nvPr/>
        </p:nvSpPr>
        <p:spPr>
          <a:xfrm>
            <a:off x="5187318" y="252246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459163-E442-AC8A-C227-8923549A80D0}"/>
              </a:ext>
            </a:extLst>
          </p:cNvPr>
          <p:cNvSpPr txBox="1"/>
          <p:nvPr/>
        </p:nvSpPr>
        <p:spPr>
          <a:xfrm>
            <a:off x="5189425" y="251900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269108" y="1378334"/>
            <a:ext cx="5029200" cy="48320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1F74F6-99ED-ABAA-C448-7176F8FBA58D}"/>
              </a:ext>
            </a:extLst>
          </p:cNvPr>
          <p:cNvSpPr txBox="1"/>
          <p:nvPr/>
        </p:nvSpPr>
        <p:spPr>
          <a:xfrm>
            <a:off x="367143" y="2019300"/>
            <a:ext cx="63289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Traditional resumes cannot demonstrate coding depth or Ul design 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Recruiters and peers need to see real, working projects with measurable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Solution: A portfolio website showcasing skills, projects,and coding expertise in Python, C++, and front- end development.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8A85EE-D5BA-2F8E-2EA5-3E5D0596F576}"/>
              </a:ext>
            </a:extLst>
          </p:cNvPr>
          <p:cNvSpPr txBox="1"/>
          <p:nvPr/>
        </p:nvSpPr>
        <p:spPr>
          <a:xfrm>
            <a:off x="906576" y="2019300"/>
            <a:ext cx="61038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FFC000"/>
                </a:solidFill>
              </a:rPr>
              <a:t>This portfolio site is a responsive digital profile that:</a:t>
            </a:r>
          </a:p>
          <a:p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Introduces myself and academic background.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Displays skills with progress indicators.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Showcases multiple projects (Frontend, Python, C++).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Provides a contact section for communication.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ECAB0C-CA87-7D85-1CE6-E467B69FB991}"/>
              </a:ext>
            </a:extLst>
          </p:cNvPr>
          <p:cNvSpPr txBox="1"/>
          <p:nvPr/>
        </p:nvSpPr>
        <p:spPr>
          <a:xfrm>
            <a:off x="592251" y="2197021"/>
            <a:ext cx="61038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Recruiters - to measure skills and coding 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 Faculty - for project evaluation &amp; academic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 Tech Community - to explore my projects and open-source work.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5176" y="729749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/>
              <a:t>TOOLS AND TECHNIQUES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AB3AED-DB9B-E315-20F2-0122E87F64D8}"/>
              </a:ext>
            </a:extLst>
          </p:cNvPr>
          <p:cNvSpPr txBox="1"/>
          <p:nvPr/>
        </p:nvSpPr>
        <p:spPr>
          <a:xfrm>
            <a:off x="676275" y="2281555"/>
            <a:ext cx="61038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HTML, CSS, JavaScript - for Layout &amp; interactivity.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Responsive Web Design - for accessibility.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Creative Typography &amp; Icons - to make it engaging.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CodePen/GitHub - for hosting.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Front end development – accessible and clean design.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>
                <a:latin typeface="Trebuchet MS"/>
                <a:cs typeface="Trebuchet MS"/>
              </a:rPr>
              <a:t>PO</a:t>
            </a:r>
            <a:r>
              <a:rPr lang="en-US" sz="4000" b="1" spc="15">
                <a:latin typeface="Trebuchet MS"/>
                <a:cs typeface="Trebuchet MS"/>
              </a:rPr>
              <a:t>R</a:t>
            </a:r>
            <a:r>
              <a:rPr lang="en-IN" sz="4000" b="1" spc="15">
                <a:latin typeface="Trebuchet MS"/>
                <a:cs typeface="Trebuchet MS"/>
              </a:rPr>
              <a:t>TFOLIO DESIGN AND LAYOUT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D4131-8D80-F9E6-30D9-3110F9E8AB4C}"/>
              </a:ext>
            </a:extLst>
          </p:cNvPr>
          <p:cNvSpPr txBox="1"/>
          <p:nvPr/>
        </p:nvSpPr>
        <p:spPr>
          <a:xfrm>
            <a:off x="1549431" y="1422911"/>
            <a:ext cx="673768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Hero Section - name, intro, and CTA buttons (Projects &amp; Contact).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About Me - short background + interests.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Skills Section - progress bars for Frontend (90%), Python (80%), C++ (75%), HTML &amp; CSS (90%).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>
              <a:solidFill>
                <a:srgbClr val="FFC000"/>
              </a:solidFill>
            </a:endParaRPr>
          </a:p>
          <a:p>
            <a:r>
              <a:rPr lang="en-US" b="1" i="1" dirty="0">
                <a:solidFill>
                  <a:srgbClr val="FFC000"/>
                </a:solidFill>
              </a:rPr>
              <a:t>Projects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FFC000"/>
                </a:solidFill>
              </a:rPr>
              <a:t>Section</a:t>
            </a:r>
            <a:r>
              <a:rPr lang="en-US" b="1" i="1" dirty="0"/>
              <a:t>:</a:t>
            </a:r>
          </a:p>
          <a:p>
            <a:pPr marL="342900" indent="-342900">
              <a:buAutoNum type="alphaLcPeriod"/>
            </a:pPr>
            <a:r>
              <a:rPr lang="en-US" b="1" i="1" dirty="0"/>
              <a:t>Responsive Portfolio (this site).</a:t>
            </a:r>
          </a:p>
          <a:p>
            <a:pPr marL="342900" indent="-342900">
              <a:buAutoNum type="alphaLcPeriod"/>
            </a:pPr>
            <a:r>
              <a:rPr lang="en-US" b="1" i="1" dirty="0"/>
              <a:t>b. Python CLI Tool.</a:t>
            </a:r>
          </a:p>
          <a:p>
            <a:pPr marL="342900" indent="-342900">
              <a:buAutoNum type="alphaLcPeriod" startAt="3"/>
            </a:pPr>
            <a:r>
              <a:rPr lang="en-US" b="1" i="1" dirty="0"/>
              <a:t>C++ Data Structures.</a:t>
            </a:r>
          </a:p>
          <a:p>
            <a:pPr marL="342900" indent="-342900">
              <a:buAutoNum type="alphaLcPeriod" startAt="3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Contact Form - name, email, and message input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6B579-1A9E-8162-89BC-8102C63416DD}"/>
              </a:ext>
            </a:extLst>
          </p:cNvPr>
          <p:cNvSpPr txBox="1"/>
          <p:nvPr/>
        </p:nvSpPr>
        <p:spPr>
          <a:xfrm>
            <a:off x="1878100" y="1917664"/>
            <a:ext cx="651465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Responsive portfolio website.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Theme toggle for user-friendly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Skill progress indicators (visual representation of proficiency).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Live project showcase with short descriptions.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Contact form for easy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449</Words>
  <Application>Microsoft Office PowerPoint</Application>
  <PresentationFormat>Widescreen</PresentationFormat>
  <Paragraphs>132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HOME SECTION:</vt:lpstr>
      <vt:lpstr>ABOUT SECTION</vt:lpstr>
      <vt:lpstr>PROJECT SECTION:</vt:lpstr>
      <vt:lpstr>SKILL SECTION:</vt:lpstr>
      <vt:lpstr>CONTACT SECTION:</vt:lpstr>
      <vt:lpstr>CONCLUSION</vt:lpstr>
      <vt:lpstr>GITHUB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apollo</cp:lastModifiedBy>
  <cp:revision>8</cp:revision>
  <dcterms:created xsi:type="dcterms:W3CDTF">2024-03-29T15:07:22Z</dcterms:created>
  <dcterms:modified xsi:type="dcterms:W3CDTF">2025-09-04T04:28:18Z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