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2.jpeg" ContentType="image/jpeg"/>
  <Override PartName="/ppt/media/image3.png" ContentType="image/pn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9.jpeg" ContentType="image/jpe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endParaRPr b="0" lang="en-IN"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965960" y="-39456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b0f0"/>
                </a:solidFill>
                <a:latin typeface="Calibri Light"/>
                <a:ea typeface="DejaVu Sans"/>
              </a:rPr>
              <a:t>EFY EXPO PRESENTATION-2024</a:t>
            </a:r>
            <a:endParaRPr b="0" lang="en-IN" sz="6000" spc="-1" strike="noStrike">
              <a:latin typeface="Arial"/>
            </a:endParaRPr>
          </a:p>
        </p:txBody>
      </p:sp>
      <p:sp>
        <p:nvSpPr>
          <p:cNvPr id="153" name="CustomShape 2"/>
          <p:cNvSpPr/>
          <p:nvPr/>
        </p:nvSpPr>
        <p:spPr>
          <a:xfrm>
            <a:off x="7363440" y="3919680"/>
            <a:ext cx="4291200" cy="2501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IN" sz="2400" spc="-1" strike="noStrike">
                <a:solidFill>
                  <a:srgbClr val="000000"/>
                </a:solidFill>
                <a:latin typeface="Calibri"/>
                <a:ea typeface="DejaVu Sans"/>
              </a:rPr>
              <a:t>BY TEAM MEMBERS:</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HARISH KUMAR A</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MOHAN KUMAR D</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SAISHITHA</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ea typeface="DejaVu Sans"/>
              </a:rPr>
              <a:t>PRADEEP S</a:t>
            </a:r>
            <a:endParaRPr b="0" lang="en-IN" sz="2400" spc="-1" strike="noStrike">
              <a:latin typeface="Arial"/>
            </a:endParaRPr>
          </a:p>
        </p:txBody>
      </p:sp>
      <p:pic>
        <p:nvPicPr>
          <p:cNvPr id="154" name="Picture 3" descr="images"/>
          <p:cNvPicPr/>
          <p:nvPr/>
        </p:nvPicPr>
        <p:blipFill>
          <a:blip r:embed="rId1"/>
          <a:stretch/>
        </p:blipFill>
        <p:spPr>
          <a:xfrm>
            <a:off x="655920" y="2468160"/>
            <a:ext cx="5560560" cy="37249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97000"/>
          </a:bodyPr>
          <a:p>
            <a:pPr>
              <a:lnSpc>
                <a:spcPct val="90000"/>
              </a:lnSpc>
            </a:pPr>
            <a:r>
              <a:rPr b="0" lang="en-US" sz="4400" spc="-1" strike="noStrike">
                <a:solidFill>
                  <a:srgbClr val="000000"/>
                </a:solidFill>
                <a:latin typeface="Calibri Light"/>
                <a:ea typeface="DejaVu Sans"/>
              </a:rPr>
              <a:t>Power Backup battery</a:t>
            </a:r>
            <a:br/>
            <a:endParaRPr b="0" lang="en-IN" sz="4400" spc="-1" strike="noStrike">
              <a:latin typeface="Arial"/>
            </a:endParaRPr>
          </a:p>
        </p:txBody>
      </p:sp>
      <p:sp>
        <p:nvSpPr>
          <p:cNvPr id="1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Backup batteries are used in uninterruptible power supplies (UPS), and provide power to the computers they supply for a variable period after a power failure, usually long enough to at least allow the computer to be shut down gracefully.</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pic>
        <p:nvPicPr>
          <p:cNvPr id="180" name="Picture 3" descr="download (1)"/>
          <p:cNvPicPr/>
          <p:nvPr/>
        </p:nvPicPr>
        <p:blipFill>
          <a:blip r:embed="rId1"/>
          <a:stretch/>
        </p:blipFill>
        <p:spPr>
          <a:xfrm>
            <a:off x="4038480" y="3674160"/>
            <a:ext cx="3338280" cy="2857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213120" y="648000"/>
            <a:ext cx="10514880" cy="1324800"/>
          </a:xfrm>
          <a:prstGeom prst="rect">
            <a:avLst/>
          </a:prstGeom>
          <a:noFill/>
          <a:ln>
            <a:noFill/>
          </a:ln>
        </p:spPr>
        <p:txBody>
          <a:bodyPr lIns="0" rIns="0" tIns="0" bIns="0" anchor="ctr">
            <a:noAutofit/>
          </a:bodyPr>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4000" spc="-1" strike="noStrike">
                <a:solidFill>
                  <a:srgbClr val="000000"/>
                </a:solidFill>
                <a:latin typeface="Calibri"/>
                <a:ea typeface="DejaVu Sans"/>
              </a:rPr>
              <a:t>i.MX 8M Mini</a:t>
            </a:r>
            <a:endParaRPr b="0" lang="en-IN" sz="4000" spc="-1" strike="noStrike">
              <a:solidFill>
                <a:srgbClr val="000000"/>
              </a:solidFill>
              <a:latin typeface="Arial"/>
            </a:endParaRPr>
          </a:p>
        </p:txBody>
      </p:sp>
      <p:sp>
        <p:nvSpPr>
          <p:cNvPr id="182" name="TextShape 2"/>
          <p:cNvSpPr txBox="1"/>
          <p:nvPr/>
        </p:nvSpPr>
        <p:spPr>
          <a:xfrm>
            <a:off x="675000" y="1879560"/>
            <a:ext cx="10514880" cy="4350600"/>
          </a:xfrm>
          <a:prstGeom prst="rect">
            <a:avLst/>
          </a:prstGeom>
          <a:noFill/>
          <a:ln>
            <a:noFill/>
          </a:ln>
        </p:spPr>
        <p:txBody>
          <a:bodyPr lIns="0" rIns="0" tIns="0" bIns="0" anchor="ctr">
            <a:noAutofit/>
          </a:bodyPr>
          <a:p>
            <a:pPr>
              <a:lnSpc>
                <a:spcPct val="100000"/>
              </a:lnSpc>
            </a:pPr>
            <a:r>
              <a:rPr b="0" lang="en-US" sz="2400" spc="-1" strike="noStrike">
                <a:latin typeface="Arial"/>
              </a:rPr>
              <a:t>Multicore Processing</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latin typeface="Arial"/>
              </a:rPr>
              <a:t>    </a:t>
            </a:r>
            <a:r>
              <a:rPr b="0" lang="en-US" sz="2400" spc="-1" strike="noStrike">
                <a:latin typeface="Arial"/>
              </a:rPr>
              <a:t>4x Cortex-A53 core platforms up to 1.8GHz per core</a:t>
            </a:r>
            <a:endParaRPr b="0" lang="en-IN" sz="2400" spc="-1" strike="noStrike">
              <a:latin typeface="Arial"/>
            </a:endParaRPr>
          </a:p>
          <a:p>
            <a:pPr>
              <a:lnSpc>
                <a:spcPct val="100000"/>
              </a:lnSpc>
            </a:pPr>
            <a:r>
              <a:rPr b="0" lang="en-US" sz="2400" spc="-1" strike="noStrike">
                <a:latin typeface="Arial"/>
              </a:rPr>
              <a:t>    </a:t>
            </a:r>
            <a:r>
              <a:rPr b="0" lang="en-US" sz="2400" spc="-1" strike="noStrike">
                <a:latin typeface="Arial"/>
              </a:rPr>
              <a:t>32KB L1-I Cache/ 32 kB L1-D Cache</a:t>
            </a:r>
            <a:endParaRPr b="0" lang="en-IN" sz="2400" spc="-1" strike="noStrike">
              <a:latin typeface="Arial"/>
            </a:endParaRPr>
          </a:p>
          <a:p>
            <a:pPr>
              <a:lnSpc>
                <a:spcPct val="100000"/>
              </a:lnSpc>
            </a:pPr>
            <a:r>
              <a:rPr b="0" lang="en-US" sz="2400" spc="-1" strike="noStrike">
                <a:latin typeface="Arial"/>
              </a:rPr>
              <a:t>    </a:t>
            </a:r>
            <a:r>
              <a:rPr b="0" lang="en-US" sz="2400" spc="-1" strike="noStrike">
                <a:latin typeface="Arial"/>
              </a:rPr>
              <a:t>512 kB L2 Cache</a:t>
            </a:r>
            <a:endParaRPr b="0" lang="en-IN" sz="2400" spc="-1" strike="noStrike">
              <a:latin typeface="Arial"/>
            </a:endParaRPr>
          </a:p>
          <a:p>
            <a:pPr>
              <a:lnSpc>
                <a:spcPct val="100000"/>
              </a:lnSpc>
            </a:pPr>
            <a:r>
              <a:rPr b="0" lang="en-US" sz="2400" spc="-1" strike="noStrike">
                <a:latin typeface="Arial"/>
              </a:rPr>
              <a:t>    </a:t>
            </a:r>
            <a:r>
              <a:rPr b="0" lang="en-US" sz="2400" spc="-1" strike="noStrike">
                <a:latin typeface="Arial"/>
              </a:rPr>
              <a:t>1x Cortex-M4 core up to 400MHz</a:t>
            </a:r>
            <a:endParaRPr b="0" lang="en-IN" sz="2400" spc="-1" strike="noStrike">
              <a:latin typeface="Arial"/>
            </a:endParaRPr>
          </a:p>
          <a:p>
            <a:pPr>
              <a:lnSpc>
                <a:spcPct val="100000"/>
              </a:lnSpc>
            </a:pPr>
            <a:r>
              <a:rPr b="0" lang="en-US" sz="2400" spc="-1" strike="noStrike">
                <a:latin typeface="Arial"/>
              </a:rPr>
              <a:t>    </a:t>
            </a:r>
            <a:r>
              <a:rPr b="0" lang="en-US" sz="2400" spc="-1" strike="noStrike">
                <a:latin typeface="Arial"/>
              </a:rPr>
              <a:t>16 kB L1-I Cache/ 16 kB L2-D Cache</a:t>
            </a:r>
            <a:endParaRPr b="0" lang="en-IN" sz="2400" spc="-1" strike="noStrike">
              <a:latin typeface="Arial"/>
            </a:endParaRPr>
          </a:p>
        </p:txBody>
      </p:sp>
      <p:pic>
        <p:nvPicPr>
          <p:cNvPr id="183" name="Picture 3" descr="2189673d-3a95-4cc2-b746-faa374437a93"/>
          <p:cNvPicPr/>
          <p:nvPr/>
        </p:nvPicPr>
        <p:blipFill>
          <a:blip r:embed="rId1"/>
          <a:stretch/>
        </p:blipFill>
        <p:spPr>
          <a:xfrm>
            <a:off x="6868080" y="3885480"/>
            <a:ext cx="4647960" cy="2344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SMTMATE ASSEMBLY LINE</a:t>
            </a:r>
            <a:endParaRPr b="0" lang="en-IN" sz="4400" spc="-1" strike="noStrike">
              <a:latin typeface="Arial"/>
            </a:endParaRPr>
          </a:p>
        </p:txBody>
      </p:sp>
      <p:sp>
        <p:nvSpPr>
          <p:cNvPr id="1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Surface Mount Technology (SMT) component placement systems, commonly called pick-and-place machines, are robotics machines which are used to place surface-mount devices(SMDs) onto a printed circuit board(PCB).</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pic>
        <p:nvPicPr>
          <p:cNvPr id="186" name="Picture 3" descr="download (6)"/>
          <p:cNvPicPr/>
          <p:nvPr/>
        </p:nvPicPr>
        <p:blipFill>
          <a:blip r:embed="rId1"/>
          <a:stretch/>
        </p:blipFill>
        <p:spPr>
          <a:xfrm>
            <a:off x="3596040" y="3580920"/>
            <a:ext cx="4038480" cy="2869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SIEMENS</a:t>
            </a:r>
            <a:endParaRPr b="0" lang="en-IN" sz="4400" spc="-1" strike="noStrike">
              <a:latin typeface="Arial"/>
            </a:endParaRPr>
          </a:p>
        </p:txBody>
      </p:sp>
      <p:sp>
        <p:nvSpPr>
          <p:cNvPr id="18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Siemens Limited is a technology company focused on industry, infrastructure, digital transformation, transport as well as transmission and generation of electrical power.</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pic>
        <p:nvPicPr>
          <p:cNvPr id="189" name="Picture 3" descr="download (7)"/>
          <p:cNvPicPr/>
          <p:nvPr/>
        </p:nvPicPr>
        <p:blipFill>
          <a:blip r:embed="rId1"/>
          <a:stretch/>
        </p:blipFill>
        <p:spPr>
          <a:xfrm>
            <a:off x="3246120" y="3233520"/>
            <a:ext cx="5153040" cy="3171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ROHDE &amp; SCHWARZ</a:t>
            </a:r>
            <a:endParaRPr b="0" lang="en-IN" sz="4400" spc="-1" strike="noStrike">
              <a:latin typeface="Arial"/>
            </a:endParaRPr>
          </a:p>
        </p:txBody>
      </p:sp>
      <p:sp>
        <p:nvSpPr>
          <p:cNvPr id="1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Rohde &amp; Schwarz develops, produces and markets a wide range of electronic capital goods for industry, infrastructure operators and government customers. </a:t>
            </a:r>
            <a:endParaRPr b="0" lang="en-IN" sz="2800" spc="-1" strike="noStrike">
              <a:latin typeface="Arial"/>
            </a:endParaRPr>
          </a:p>
        </p:txBody>
      </p:sp>
      <p:pic>
        <p:nvPicPr>
          <p:cNvPr id="192" name="Picture 3" descr="download (8)"/>
          <p:cNvPicPr/>
          <p:nvPr/>
        </p:nvPicPr>
        <p:blipFill>
          <a:blip r:embed="rId1"/>
          <a:stretch/>
        </p:blipFill>
        <p:spPr>
          <a:xfrm>
            <a:off x="3435840" y="3562200"/>
            <a:ext cx="5389200" cy="28224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rot="20700000">
            <a:off x="655920" y="2179440"/>
            <a:ext cx="10696320" cy="2050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                 </a:t>
            </a:r>
            <a:r>
              <a:rPr b="0" lang="en-US" sz="4400" spc="-1" strike="noStrike">
                <a:solidFill>
                  <a:srgbClr val="53575c"/>
                </a:solidFill>
                <a:latin typeface="Calibri Light"/>
                <a:ea typeface="DejaVu Sans"/>
              </a:rPr>
              <a:t>                     </a:t>
            </a:r>
            <a:r>
              <a:rPr b="0" lang="en-US" sz="4400" spc="-1" strike="noStrike">
                <a:solidFill>
                  <a:srgbClr val="53575c"/>
                </a:solidFill>
                <a:latin typeface="Calibri Light"/>
                <a:ea typeface="DejaVu Sans"/>
              </a:rPr>
              <a:t>THANK YOU</a:t>
            </a:r>
            <a:br/>
            <a:br/>
            <a:r>
              <a:rPr b="0" lang="en-US" sz="4400" spc="-1" strike="noStrike">
                <a:solidFill>
                  <a:srgbClr val="53575c"/>
                </a:solidFill>
                <a:latin typeface="Calibri Light"/>
                <a:ea typeface="DejaVu Sans"/>
              </a:rPr>
              <a:t>             </a:t>
            </a:r>
            <a:br/>
            <a:r>
              <a:rPr b="0" lang="en-US" sz="4400" spc="-1" strike="noStrike">
                <a:solidFill>
                  <a:srgbClr val="53575c"/>
                </a:solidFill>
                <a:latin typeface="Calibri Light"/>
                <a:ea typeface="DejaVu Sans"/>
              </a:rPr>
              <a:t>ANY QUERIES?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TOPICS:</a:t>
            </a:r>
            <a:endParaRPr b="0" lang="en-IN" sz="4400" spc="-1" strike="noStrike">
              <a:latin typeface="Arial"/>
            </a:endParaRPr>
          </a:p>
        </p:txBody>
      </p:sp>
      <p:sp>
        <p:nvSpPr>
          <p:cNvPr id="156" name="CustomShape 2"/>
          <p:cNvSpPr/>
          <p:nvPr/>
        </p:nvSpPr>
        <p:spPr>
          <a:xfrm>
            <a:off x="974160" y="1400040"/>
            <a:ext cx="9281880" cy="4932000"/>
          </a:xfrm>
          <a:prstGeom prst="rect">
            <a:avLst/>
          </a:prstGeom>
          <a:noFill/>
          <a:ln>
            <a:noFill/>
          </a:ln>
        </p:spPr>
        <p:style>
          <a:lnRef idx="0"/>
          <a:fillRef idx="0"/>
          <a:effectRef idx="0"/>
          <a:fontRef idx="minor"/>
        </p:style>
        <p:txBody>
          <a:bodyPr lIns="90000" rIns="90000" tIns="45000" bIns="45000">
            <a:normAutofit fontScale="88000"/>
          </a:bodyPr>
          <a:p>
            <a:pPr>
              <a:lnSpc>
                <a:spcPct val="90000"/>
              </a:lnSpc>
              <a:spcBef>
                <a:spcPts val="1001"/>
              </a:spcBef>
              <a:tabLst>
                <a:tab algn="l" pos="0"/>
              </a:tabLst>
            </a:pPr>
            <a:r>
              <a:rPr b="0" lang="en-US" sz="2400" spc="-1" strike="noStrike">
                <a:solidFill>
                  <a:srgbClr val="000000"/>
                </a:solidFill>
                <a:latin typeface="Calibri"/>
                <a:ea typeface="DejaVu Sans"/>
              </a:rPr>
              <a:t>HARISH KUMAR A      eoxys Pvt.Ltd</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UNISEM</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enthutech</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MOHAN KUMAR D      ARM software Devlopment tools</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Noto Sans CJK SC"/>
              </a:rPr>
              <a:t>                                 </a:t>
            </a:r>
            <a:r>
              <a:rPr b="0" lang="en-US" sz="2400" spc="-1" strike="noStrike">
                <a:solidFill>
                  <a:srgbClr val="000000"/>
                </a:solidFill>
                <a:latin typeface="Calibri"/>
                <a:ea typeface="DejaVu Sans"/>
              </a:rPr>
              <a:t>LINUMIZ - EMBEDDED SOFT</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Design service in RDL technology</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SAISHITHA                 SLA 3-d printing</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Noto Sans CJK SC"/>
              </a:rPr>
              <a:t>                                 </a:t>
            </a:r>
            <a:r>
              <a:rPr b="0" lang="en-US" sz="2400" spc="-1" strike="noStrike">
                <a:solidFill>
                  <a:srgbClr val="000000"/>
                </a:solidFill>
                <a:latin typeface="Calibri"/>
                <a:ea typeface="DejaVu Sans"/>
              </a:rPr>
              <a:t>Power Backup battery</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i.MX 8M Mini</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PRADEEP S              SMTMATE ASSEMBLY LINE</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SIEMENS</a:t>
            </a:r>
            <a:endParaRPr b="0" lang="en-IN"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ROHDE &amp; SCHWARE</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eoxys Pvt.Ltd</a:t>
            </a:r>
            <a:endParaRPr b="0" lang="en-IN" sz="4400" spc="-1" strike="noStrike">
              <a:latin typeface="Arial"/>
            </a:endParaRPr>
          </a:p>
        </p:txBody>
      </p:sp>
      <p:sp>
        <p:nvSpPr>
          <p:cNvPr id="15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They are som manufacturing company and they merge wifi,bluetooth module inside the som lesser size based on customer requirements.</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endParaRPr b="0" lang="en-IN" sz="2800" spc="-1" strike="noStrike">
              <a:latin typeface="Arial"/>
            </a:endParaRPr>
          </a:p>
        </p:txBody>
      </p:sp>
      <p:pic>
        <p:nvPicPr>
          <p:cNvPr id="159" name="Picture 3" descr="eoxys_systems_india_pvt__ltd___cover"/>
          <p:cNvPicPr/>
          <p:nvPr/>
        </p:nvPicPr>
        <p:blipFill>
          <a:blip r:embed="rId1"/>
          <a:stretch/>
        </p:blipFill>
        <p:spPr>
          <a:xfrm>
            <a:off x="2248560" y="3409200"/>
            <a:ext cx="7446600" cy="2767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UNISEM</a:t>
            </a:r>
            <a:endParaRPr b="0" lang="en-IN" sz="4400" spc="-1" strike="noStrike">
              <a:latin typeface="Arial"/>
            </a:endParaRPr>
          </a:p>
        </p:txBody>
      </p:sp>
      <p:sp>
        <p:nvSpPr>
          <p:cNvPr id="16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They are electronics components like bluetooth and wifi module creating also the main production of VLSI printed board for various purposes.</a:t>
            </a:r>
            <a:endParaRPr b="0" lang="en-IN" sz="2800" spc="-1" strike="noStrike">
              <a:latin typeface="Arial"/>
            </a:endParaRPr>
          </a:p>
        </p:txBody>
      </p:sp>
      <p:pic>
        <p:nvPicPr>
          <p:cNvPr id="162" name="Picture 3" descr="images"/>
          <p:cNvPicPr/>
          <p:nvPr/>
        </p:nvPicPr>
        <p:blipFill>
          <a:blip r:embed="rId1"/>
          <a:stretch/>
        </p:blipFill>
        <p:spPr>
          <a:xfrm>
            <a:off x="3841920" y="3080520"/>
            <a:ext cx="3936240" cy="3096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enthutech</a:t>
            </a:r>
            <a:endParaRPr b="0" lang="en-IN" sz="4400" spc="-1" strike="noStrike">
              <a:latin typeface="Arial"/>
            </a:endParaRPr>
          </a:p>
        </p:txBody>
      </p:sp>
      <p:sp>
        <p:nvSpPr>
          <p:cNvPr id="16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They are create the high level board printing machine by placing the components in the board.</a:t>
            </a:r>
            <a:endParaRPr b="0" lang="en-IN" sz="2800" spc="-1" strike="noStrike">
              <a:latin typeface="Arial"/>
            </a:endParaRPr>
          </a:p>
          <a:p>
            <a:pPr>
              <a:lnSpc>
                <a:spcPct val="90000"/>
              </a:lnSpc>
              <a:spcBef>
                <a:spcPts val="1001"/>
              </a:spcBef>
            </a:pPr>
            <a:endParaRPr b="0" lang="en-IN" sz="2800" spc="-1" strike="noStrike">
              <a:latin typeface="Arial"/>
            </a:endParaRPr>
          </a:p>
        </p:txBody>
      </p:sp>
      <p:pic>
        <p:nvPicPr>
          <p:cNvPr id="165" name="Picture 3" descr="images (1)"/>
          <p:cNvPicPr/>
          <p:nvPr/>
        </p:nvPicPr>
        <p:blipFill>
          <a:blip r:embed="rId1"/>
          <a:stretch/>
        </p:blipFill>
        <p:spPr>
          <a:xfrm>
            <a:off x="3699360" y="2724120"/>
            <a:ext cx="4386600" cy="3838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ARM software Devlopment tools</a:t>
            </a:r>
            <a:endParaRPr b="0" lang="en-IN" sz="4400" spc="-1" strike="noStrike">
              <a:latin typeface="Arial"/>
            </a:endParaRPr>
          </a:p>
        </p:txBody>
      </p:sp>
      <p:sp>
        <p:nvSpPr>
          <p:cNvPr id="16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Until recently, the name Arm was treated as an acronym, ARM, which at first stood for Acorn RISC Machine and then for Advanced RISC Machine. The acronym is still widely used, although Arm Limited uses only Arm when describing its processor technology.</a:t>
            </a:r>
            <a:endParaRPr b="0" lang="en-IN" sz="2800" spc="-1" strike="noStrike">
              <a:latin typeface="Arial"/>
            </a:endParaRPr>
          </a:p>
        </p:txBody>
      </p:sp>
      <p:pic>
        <p:nvPicPr>
          <p:cNvPr id="168" name="Picture 3" descr="download"/>
          <p:cNvPicPr/>
          <p:nvPr/>
        </p:nvPicPr>
        <p:blipFill>
          <a:blip r:embed="rId1"/>
          <a:stretch/>
        </p:blipFill>
        <p:spPr>
          <a:xfrm>
            <a:off x="3287880" y="4141440"/>
            <a:ext cx="3830760" cy="2431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LINUMIZ - EMBEDDED SOFTWARE</a:t>
            </a:r>
            <a:endParaRPr b="0" lang="en-IN" sz="4400" spc="-1" strike="noStrike">
              <a:latin typeface="Arial"/>
            </a:endParaRPr>
          </a:p>
        </p:txBody>
      </p:sp>
      <p:sp>
        <p:nvSpPr>
          <p:cNvPr id="17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Linumiz concentrates on the profound challenges facing the embedded world in industrial, commercial and other demanding markets. We focus our business service portfolio to deliver innovative solutions that bring greater value to our customers.</a:t>
            </a:r>
            <a:endParaRPr b="0" lang="en-IN" sz="2800" spc="-1" strike="noStrike">
              <a:latin typeface="Arial"/>
            </a:endParaRPr>
          </a:p>
        </p:txBody>
      </p:sp>
      <p:pic>
        <p:nvPicPr>
          <p:cNvPr id="171" name="Picture 3" descr="download (4)"/>
          <p:cNvPicPr/>
          <p:nvPr/>
        </p:nvPicPr>
        <p:blipFill>
          <a:blip r:embed="rId1"/>
          <a:stretch/>
        </p:blipFill>
        <p:spPr>
          <a:xfrm>
            <a:off x="7709400" y="3610080"/>
            <a:ext cx="3012840" cy="3012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Design service in RDL technology</a:t>
            </a:r>
            <a:endParaRPr b="0" lang="en-IN" sz="4400" spc="-1" strike="noStrike">
              <a:latin typeface="Arial"/>
            </a:endParaRPr>
          </a:p>
        </p:txBody>
      </p:sp>
      <p:sp>
        <p:nvSpPr>
          <p:cNvPr id="17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RDL IoT product series defines a new way of transforming factories into  intelligent  factories with minimum investment. internet of things - Aiming to better serve customers through greater flexibility of production and visibility of resources utilized . Improve business performance by supporting all-round optimization . </a:t>
            </a:r>
            <a:endParaRPr b="0" lang="en-IN" sz="2800" spc="-1" strike="noStrike">
              <a:latin typeface="Arial"/>
            </a:endParaRPr>
          </a:p>
        </p:txBody>
      </p:sp>
      <p:pic>
        <p:nvPicPr>
          <p:cNvPr id="174" name="Picture 3" descr="download (2)"/>
          <p:cNvPicPr/>
          <p:nvPr/>
        </p:nvPicPr>
        <p:blipFill>
          <a:blip r:embed="rId1"/>
          <a:stretch/>
        </p:blipFill>
        <p:spPr>
          <a:xfrm>
            <a:off x="6050880" y="4231080"/>
            <a:ext cx="3771720" cy="2406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SLA 3-d printing</a:t>
            </a:r>
            <a:endParaRPr b="0" lang="en-IN" sz="4400" spc="-1" strike="noStrike">
              <a:latin typeface="Arial"/>
            </a:endParaRPr>
          </a:p>
        </p:txBody>
      </p:sp>
      <p:sp>
        <p:nvSpPr>
          <p:cNvPr id="17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Stereolithography also known as vat photopolymerisation, optical fabrication, photo-solidification, or resin printing) is a form of 3D printing technology used for creating models, prototypes, patterns, and production parts</a:t>
            </a:r>
            <a:endParaRPr b="0" lang="en-IN" sz="2800" spc="-1" strike="noStrike">
              <a:latin typeface="Arial"/>
            </a:endParaRPr>
          </a:p>
        </p:txBody>
      </p:sp>
      <p:pic>
        <p:nvPicPr>
          <p:cNvPr id="177" name="Picture 3" descr="download (3)"/>
          <p:cNvPicPr/>
          <p:nvPr/>
        </p:nvPicPr>
        <p:blipFill>
          <a:blip r:embed="rId1"/>
          <a:stretch/>
        </p:blipFill>
        <p:spPr>
          <a:xfrm>
            <a:off x="3782160" y="3670200"/>
            <a:ext cx="3192120" cy="2360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Words>3287</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2024-02-09T04:26:53Z</dcterms:created>
  <dc:creator>harish</dc:creator>
  <dc:description/>
  <dc:language>en-IN</dc:language>
  <cp:lastModifiedBy/>
  <dcterms:modified xsi:type="dcterms:W3CDTF">2024-02-09T10:00:30Z</dcterms:modified>
  <cp:revision>8</cp:revision>
  <dc:subject/>
  <dc:title>EFY EXPO PRESENTATION-2024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