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27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78E1F-AD45-423E-8D4E-ED00E87415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5FD6-9290-413A-9FD8-B61D5A1019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5FD6-9290-413A-9FD8-B61D5A1019A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F0B921-70CC-4358-BF9F-60FAF277A7E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F112E9-18EC-4D89-A1A5-71312EF2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stant_messaging" TargetMode="External"/><Relationship Id="rId7" Type="http://schemas.openxmlformats.org/officeDocument/2006/relationships/hyperlink" Target="http://en.wikipedia.org/wiki/Smil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hatroom" TargetMode="External"/><Relationship Id="rId5" Type="http://schemas.openxmlformats.org/officeDocument/2006/relationships/hyperlink" Target="http://en.wikipedia.org/wiki/File_transfer" TargetMode="External"/><Relationship Id="rId4" Type="http://schemas.openxmlformats.org/officeDocument/2006/relationships/hyperlink" Target="http://en.wikipedia.org/wiki/Local_area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rewall_(computing)" TargetMode="External"/><Relationship Id="rId2" Type="http://schemas.openxmlformats.org/officeDocument/2006/relationships/hyperlink" Target="http://en.wikipedia.org/wiki/Server_(comput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etBIOS" TargetMode="External"/><Relationship Id="rId3" Type="http://schemas.openxmlformats.org/officeDocument/2006/relationships/hyperlink" Target="http://en.wikipedia.org/wiki/Talk_(software)" TargetMode="External"/><Relationship Id="rId7" Type="http://schemas.openxmlformats.org/officeDocument/2006/relationships/hyperlink" Target="http://en.wikipedia.org/wiki/Server_Message_Block" TargetMode="External"/><Relationship Id="rId2" Type="http://schemas.openxmlformats.org/officeDocument/2006/relationships/hyperlink" Target="http://en.wikipedia.org/wiki/Un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indows_Messenger_service" TargetMode="External"/><Relationship Id="rId5" Type="http://schemas.openxmlformats.org/officeDocument/2006/relationships/hyperlink" Target="http://en.wikipedia.org/wiki/Microsoft_Windows" TargetMode="External"/><Relationship Id="rId4" Type="http://schemas.openxmlformats.org/officeDocument/2006/relationships/hyperlink" Target="http://en.wikipedia.org/wiki/LAN_messenger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ush_technology" TargetMode="External"/><Relationship Id="rId3" Type="http://schemas.openxmlformats.org/officeDocument/2006/relationships/hyperlink" Target="http://en.wikipedia.org/wiki/File_(computing)" TargetMode="External"/><Relationship Id="rId7" Type="http://schemas.openxmlformats.org/officeDocument/2006/relationships/hyperlink" Target="http://en.wikipedia.org/wiki/Pull_technology" TargetMode="External"/><Relationship Id="rId2" Type="http://schemas.openxmlformats.org/officeDocument/2006/relationships/hyperlink" Target="http://en.wikipedia.org/wiki/Transmission_(telecommunication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rotocol_(computing)" TargetMode="External"/><Relationship Id="rId5" Type="http://schemas.openxmlformats.org/officeDocument/2006/relationships/hyperlink" Target="http://en.wikipedia.org/wiki/Internet" TargetMode="External"/><Relationship Id="rId4" Type="http://schemas.openxmlformats.org/officeDocument/2006/relationships/hyperlink" Target="http://en.wikipedia.org/wiki/Computer_networ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page" TargetMode="External"/><Relationship Id="rId2" Type="http://schemas.openxmlformats.org/officeDocument/2006/relationships/hyperlink" Target="http://en.wikipedia.org/wiki/Web_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mputer_file" TargetMode="External"/><Relationship Id="rId4" Type="http://schemas.openxmlformats.org/officeDocument/2006/relationships/hyperlink" Target="http://en.wikipedia.org/wiki/File_serv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rt_number" TargetMode="External"/><Relationship Id="rId2" Type="http://schemas.openxmlformats.org/officeDocument/2006/relationships/hyperlink" Target="http://en.wikipedia.org/wiki/IP_addr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mage.ax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57150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     T.HARISH </a:t>
            </a:r>
            <a:r>
              <a:rPr lang="en-US" sz="2400" dirty="0" smtClean="0">
                <a:latin typeface="Agency FB" pitchFamily="34" charset="0"/>
              </a:rPr>
              <a:t>KUMAR(11621A05H2).</a:t>
            </a: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     R.SRUTHI(11621A05G3).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1600" dirty="0" smtClean="0"/>
              <a:t> </a:t>
            </a:r>
            <a:r>
              <a:rPr lang="en-US" sz="2400" dirty="0" smtClean="0">
                <a:latin typeface="Agency FB" pitchFamily="34" charset="0"/>
              </a:rPr>
              <a:t>AURORA’S ENGINEERING COLLEGE,BHUVANAGIRI.</a:t>
            </a:r>
          </a:p>
          <a:p>
            <a:pPr>
              <a:buNone/>
            </a:pPr>
            <a:r>
              <a:rPr lang="en-US" sz="24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/>
          <a:p>
            <a:r>
              <a:rPr lang="en-US" dirty="0" smtClean="0"/>
              <a:t>GOALS :-</a:t>
            </a:r>
          </a:p>
          <a:p>
            <a:endParaRPr lang="en-US" dirty="0" smtClean="0"/>
          </a:p>
          <a:p>
            <a:r>
              <a:rPr lang="en-US" dirty="0" smtClean="0"/>
              <a:t>To provide a user friendly </a:t>
            </a:r>
            <a:r>
              <a:rPr lang="en-US" dirty="0" err="1" smtClean="0"/>
              <a:t>gui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enable secure communication by enabling Communication using </a:t>
            </a:r>
            <a:r>
              <a:rPr lang="en-US" dirty="0" err="1" smtClean="0"/>
              <a:t>ssl</a:t>
            </a:r>
            <a:r>
              <a:rPr lang="en-US" dirty="0" smtClean="0"/>
              <a:t> protocol</a:t>
            </a:r>
          </a:p>
          <a:p>
            <a:endParaRPr lang="en-US" dirty="0" smtClean="0"/>
          </a:p>
          <a:p>
            <a:r>
              <a:rPr lang="en-US" dirty="0" smtClean="0"/>
              <a:t>To enable file transfer facility </a:t>
            </a:r>
          </a:p>
          <a:p>
            <a:endParaRPr lang="en-US" dirty="0" smtClean="0"/>
          </a:p>
          <a:p>
            <a:r>
              <a:rPr lang="en-US" dirty="0" smtClean="0"/>
              <a:t>To refer a computer with host name rather than IP </a:t>
            </a:r>
            <a:r>
              <a:rPr lang="en-US" dirty="0" err="1" smtClean="0"/>
              <a:t>adress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GOALS:-</a:t>
            </a:r>
          </a:p>
          <a:p>
            <a:endParaRPr lang="en-US" dirty="0" smtClean="0"/>
          </a:p>
          <a:p>
            <a:r>
              <a:rPr lang="en-US" dirty="0" smtClean="0"/>
              <a:t>Different user availability status.</a:t>
            </a:r>
          </a:p>
          <a:p>
            <a:r>
              <a:rPr lang="en-US" dirty="0" smtClean="0"/>
              <a:t>To identify automatically current users in the network</a:t>
            </a:r>
          </a:p>
          <a:p>
            <a:r>
              <a:rPr lang="en-US" dirty="0" smtClean="0"/>
              <a:t>Providing user  friendly access by abstracting the server</a:t>
            </a:r>
          </a:p>
          <a:p>
            <a:r>
              <a:rPr lang="en-US" dirty="0" smtClean="0"/>
              <a:t>It provides confidentiality by enabling User Login</a:t>
            </a:r>
          </a:p>
          <a:p>
            <a:r>
              <a:rPr lang="en-US" dirty="0" smtClean="0"/>
              <a:t>Chat History</a:t>
            </a:r>
          </a:p>
          <a:p>
            <a:r>
              <a:rPr lang="en-US" dirty="0" smtClean="0"/>
              <a:t>Enable both private chat and public Chat(Chat room)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rl_sock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278635"/>
            <a:ext cx="5105400" cy="55630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ACHIEVE GOAL :-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"/>
            <a:ext cx="9144000" cy="5791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600" b="1" u="sng" dirty="0" smtClean="0"/>
          </a:p>
          <a:p>
            <a:pPr>
              <a:buNone/>
            </a:pPr>
            <a:r>
              <a:rPr lang="en-US" sz="3600" b="1" u="sng" dirty="0" smtClean="0"/>
              <a:t>TOP LAN MESSANGER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800" dirty="0" smtClean="0"/>
              <a:t>CD MESSANGER:-Disadvantage is ,it request </a:t>
            </a:r>
            <a:r>
              <a:rPr lang="en-US" sz="3800" dirty="0" err="1" smtClean="0"/>
              <a:t>Ip</a:t>
            </a:r>
            <a:r>
              <a:rPr lang="en-US" sz="3800" dirty="0" smtClean="0"/>
              <a:t> address of a user who wants to login.</a:t>
            </a:r>
          </a:p>
          <a:p>
            <a:pPr>
              <a:buNone/>
            </a:pPr>
            <a:r>
              <a:rPr lang="en-US" sz="3800" dirty="0" smtClean="0"/>
              <a:t> </a:t>
            </a:r>
          </a:p>
          <a:p>
            <a:pPr>
              <a:buNone/>
            </a:pPr>
            <a:r>
              <a:rPr lang="en-US" sz="3800" dirty="0" smtClean="0"/>
              <a:t>TONIC MESSANGER :-It is server based this is application is not user friendly which does not he a chat room and does not even store messages or it does not </a:t>
            </a:r>
            <a:r>
              <a:rPr lang="en-US" sz="3800" dirty="0" err="1" smtClean="0"/>
              <a:t>employe</a:t>
            </a:r>
            <a:r>
              <a:rPr lang="en-US" sz="3800" dirty="0" smtClean="0"/>
              <a:t> any security.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SQUIGGLE:- It also operates in peer-to-peer mode it does not allow file transfer.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867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3200" b="1" u="sng" dirty="0" smtClean="0"/>
              <a:t>DEVELPOMENT OF LAN CAHT </a:t>
            </a:r>
            <a:r>
              <a:rPr lang="en-US" sz="3200" b="1" u="sng" dirty="0" smtClean="0"/>
              <a:t>MESANGER              </a:t>
            </a:r>
            <a:r>
              <a:rPr lang="en-US" b="1" u="sng" dirty="0" smtClean="0"/>
              <a:t>(</a:t>
            </a:r>
            <a:r>
              <a:rPr lang="en-US" b="1" u="sng" dirty="0" smtClean="0"/>
              <a:t>LCM)  USING SOCKET COMMUNICATION</a:t>
            </a:r>
            <a:r>
              <a:rPr lang="en-US" u="sng" dirty="0" smtClean="0"/>
              <a:t> </a:t>
            </a:r>
            <a:endParaRPr lang="en-US" u="sng" dirty="0" smtClean="0"/>
          </a:p>
          <a:p>
            <a:pPr>
              <a:buNone/>
            </a:pPr>
            <a:r>
              <a:rPr lang="en-US" sz="2400" b="1" dirty="0" smtClean="0"/>
              <a:t>   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</a:t>
            </a:r>
            <a:r>
              <a:rPr lang="en-US" sz="2400" b="1" u="sng" dirty="0" smtClean="0"/>
              <a:t>ABSTRACT </a:t>
            </a:r>
            <a:r>
              <a:rPr lang="en-US" sz="2400" b="1" i="1" dirty="0" smtClean="0"/>
              <a:t>:-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The </a:t>
            </a:r>
            <a:r>
              <a:rPr lang="en-US" sz="2400" dirty="0" smtClean="0"/>
              <a:t>PPT established how LAN CHAT MESSANGER using SOCKET COMMUNICATION methodology provides low-cost communication between staff in an organization ,Students in lab . The  PPT Information on How file transfer are made and how communication is established between clients .This System is developed on pure Object Oriented Language (JAVA) 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000" i="1" dirty="0" smtClean="0"/>
              <a:t> </a:t>
            </a:r>
          </a:p>
          <a:p>
            <a:pPr>
              <a:buNone/>
            </a:pPr>
            <a:r>
              <a:rPr lang="en-US" sz="2000" i="1" smtClean="0"/>
              <a:t>    Keywords</a:t>
            </a:r>
            <a:r>
              <a:rPr lang="en-US" sz="2000" i="1" dirty="0" smtClean="0"/>
              <a:t>: client ,Java ,</a:t>
            </a:r>
            <a:r>
              <a:rPr lang="en-US" sz="2000" i="1" dirty="0" err="1" smtClean="0"/>
              <a:t>SocketCommunication</a:t>
            </a:r>
            <a:r>
              <a:rPr lang="en-US" sz="2000" i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1.INTRODUCTION :-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A </a:t>
            </a:r>
            <a:r>
              <a:rPr lang="en-US" sz="3600" b="1" dirty="0" smtClean="0"/>
              <a:t>LAN messenger</a:t>
            </a:r>
            <a:r>
              <a:rPr lang="en-US" sz="3600" dirty="0" smtClean="0"/>
              <a:t> is an </a:t>
            </a:r>
            <a:r>
              <a:rPr lang="en-US" sz="3600" dirty="0" smtClean="0">
                <a:hlinkClick r:id="rId3" tooltip="Instant messaging"/>
              </a:rPr>
              <a:t>instant messaging</a:t>
            </a:r>
            <a:r>
              <a:rPr lang="en-US" sz="3600" dirty="0" smtClean="0"/>
              <a:t> program designed for use within a single </a:t>
            </a:r>
            <a:r>
              <a:rPr lang="en-US" sz="3600" dirty="0" smtClean="0">
                <a:hlinkClick r:id="rId4" tooltip="Local area network"/>
              </a:rPr>
              <a:t>local area network</a:t>
            </a:r>
            <a:r>
              <a:rPr lang="en-US" sz="3600" dirty="0" smtClean="0"/>
              <a:t> (LAN).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Many LAN messengers offer basic functionality for sending private messages, </a:t>
            </a:r>
            <a:r>
              <a:rPr lang="en-US" sz="3600" dirty="0" smtClean="0">
                <a:hlinkClick r:id="rId5" tooltip="File transfer"/>
              </a:rPr>
              <a:t>file transfer</a:t>
            </a:r>
            <a:r>
              <a:rPr lang="en-US" sz="3600" dirty="0" smtClean="0"/>
              <a:t>, </a:t>
            </a:r>
            <a:r>
              <a:rPr lang="en-US" sz="3600" dirty="0" err="1" smtClean="0">
                <a:hlinkClick r:id="rId6" tooltip="Chatroom"/>
              </a:rPr>
              <a:t>chatrooms</a:t>
            </a:r>
            <a:r>
              <a:rPr lang="en-US" sz="3600" dirty="0" smtClean="0"/>
              <a:t> and graphical </a:t>
            </a:r>
            <a:r>
              <a:rPr lang="en-US" sz="3600" dirty="0" err="1" smtClean="0">
                <a:hlinkClick r:id="rId7" tooltip="Smiley"/>
              </a:rPr>
              <a:t>smileys</a:t>
            </a:r>
            <a:r>
              <a:rPr lang="en-US" sz="3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LAN MESSANGER VS INSTANT MESSANGER</a:t>
            </a:r>
          </a:p>
          <a:p>
            <a:endParaRPr lang="en-US" dirty="0" smtClean="0"/>
          </a:p>
          <a:p>
            <a:r>
              <a:rPr lang="en-US" sz="3600" i="1" dirty="0" smtClean="0"/>
              <a:t>The advantage of using a simple LAN messenger over a normal instant messenger is that no active Internet connection or </a:t>
            </a:r>
            <a:r>
              <a:rPr lang="en-US" sz="3600" i="1" dirty="0" smtClean="0">
                <a:hlinkClick r:id="rId2" tooltip="Server (computing)"/>
              </a:rPr>
              <a:t>central server</a:t>
            </a:r>
            <a:r>
              <a:rPr lang="en-US" sz="3600" i="1" dirty="0" smtClean="0"/>
              <a:t> is required - and only people inside the </a:t>
            </a:r>
            <a:r>
              <a:rPr lang="en-US" sz="3600" i="1" dirty="0" smtClean="0">
                <a:solidFill>
                  <a:schemeClr val="bg1"/>
                </a:solidFill>
                <a:hlinkClick r:id="rId3" tooltip="Firewall (computing)"/>
              </a:rPr>
              <a:t>firewall</a:t>
            </a:r>
            <a:r>
              <a:rPr lang="en-US" sz="3600" i="1" dirty="0" smtClean="0"/>
              <a:t> will have access to the system.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u="sng" dirty="0" smtClean="0"/>
              <a:t>HISTORY</a:t>
            </a:r>
            <a:r>
              <a:rPr lang="en-US" dirty="0" smtClean="0"/>
              <a:t>:-</a:t>
            </a:r>
          </a:p>
          <a:p>
            <a:endParaRPr lang="en-US" dirty="0" smtClean="0"/>
          </a:p>
          <a:p>
            <a:r>
              <a:rPr lang="en-US" dirty="0" smtClean="0"/>
              <a:t>A precursor of LAN messengers is the </a:t>
            </a:r>
            <a:r>
              <a:rPr lang="en-US" dirty="0" smtClean="0">
                <a:hlinkClick r:id="rId2" tooltip="Unix"/>
              </a:rPr>
              <a:t>Unix</a:t>
            </a:r>
            <a:r>
              <a:rPr lang="en-US" dirty="0" smtClean="0"/>
              <a:t> </a:t>
            </a:r>
            <a:r>
              <a:rPr lang="en-US" dirty="0" smtClean="0">
                <a:hlinkClick r:id="rId3" tooltip="Talk (software)"/>
              </a:rPr>
              <a:t>talk</a:t>
            </a:r>
            <a:r>
              <a:rPr lang="en-US" dirty="0" smtClean="0"/>
              <a:t> command, and similar facilities on earlier systems</a:t>
            </a:r>
            <a:r>
              <a:rPr lang="en-US" baseline="30000" dirty="0" smtClean="0">
                <a:hlinkClick r:id="rId4"/>
              </a:rPr>
              <a:t>[5]</a:t>
            </a:r>
            <a:r>
              <a:rPr lang="en-US" dirty="0" smtClean="0"/>
              <a:t> which enabled multiple users on one host system to directly talk with each other.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>
                <a:hlinkClick r:id="rId5" tooltip="Microsoft Windows"/>
              </a:rPr>
              <a:t>Windows</a:t>
            </a:r>
            <a:r>
              <a:rPr lang="en-US" dirty="0" smtClean="0"/>
              <a:t>, </a:t>
            </a:r>
            <a:r>
              <a:rPr lang="en-US" dirty="0" err="1" smtClean="0">
                <a:hlinkClick r:id="rId6" tooltip="Windows Messenger service"/>
              </a:rPr>
              <a:t>WinPopup</a:t>
            </a:r>
            <a:r>
              <a:rPr lang="en-US" dirty="0" smtClean="0"/>
              <a:t>, was a small utility included with Windows 3.11. </a:t>
            </a:r>
            <a:r>
              <a:rPr lang="en-US" dirty="0" err="1" smtClean="0"/>
              <a:t>WinPopup</a:t>
            </a:r>
            <a:r>
              <a:rPr lang="en-US" dirty="0" smtClean="0"/>
              <a:t> uses </a:t>
            </a:r>
            <a:r>
              <a:rPr lang="en-US" dirty="0" smtClean="0">
                <a:hlinkClick r:id="rId7" tooltip="Server Message Block"/>
              </a:rPr>
              <a:t>SMB</a:t>
            </a:r>
            <a:r>
              <a:rPr lang="en-US" dirty="0" smtClean="0"/>
              <a:t>/</a:t>
            </a:r>
            <a:r>
              <a:rPr lang="en-US" dirty="0" smtClean="0">
                <a:hlinkClick r:id="rId8" tooltip="NetBIOS"/>
              </a:rPr>
              <a:t>NetBIOS</a:t>
            </a:r>
            <a:r>
              <a:rPr lang="en-US" dirty="0" smtClean="0"/>
              <a:t> protocol and was intended to receive and send short text messages.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/>
          <a:lstStyle/>
          <a:p>
            <a:r>
              <a:rPr lang="en-US" b="1" u="sng" dirty="0" smtClean="0"/>
              <a:t>FILE TRANSFER</a:t>
            </a:r>
            <a:r>
              <a:rPr lang="en-US" dirty="0" smtClean="0"/>
              <a:t>:-</a:t>
            </a:r>
          </a:p>
          <a:p>
            <a:endParaRPr lang="en-US" dirty="0" smtClean="0"/>
          </a:p>
          <a:p>
            <a:r>
              <a:rPr lang="en-US" b="1" dirty="0" smtClean="0"/>
              <a:t>File transfer</a:t>
            </a:r>
            <a:r>
              <a:rPr lang="en-US" dirty="0" smtClean="0"/>
              <a:t> is a generic term for the act of </a:t>
            </a:r>
            <a:r>
              <a:rPr lang="en-US" dirty="0" smtClean="0">
                <a:hlinkClick r:id="rId2" tooltip="Transmission (telecommunications)"/>
              </a:rPr>
              <a:t>transmitting</a:t>
            </a:r>
            <a:r>
              <a:rPr lang="en-US" dirty="0" smtClean="0"/>
              <a:t> </a:t>
            </a:r>
            <a:r>
              <a:rPr lang="en-US" dirty="0" smtClean="0">
                <a:hlinkClick r:id="rId3" tooltip="File (computing)"/>
              </a:rPr>
              <a:t>files</a:t>
            </a:r>
            <a:r>
              <a:rPr lang="en-US" dirty="0" smtClean="0"/>
              <a:t> over a </a:t>
            </a:r>
            <a:r>
              <a:rPr lang="en-US" dirty="0" smtClean="0">
                <a:hlinkClick r:id="rId4" tooltip="Computer network"/>
              </a:rPr>
              <a:t>computer network</a:t>
            </a:r>
            <a:r>
              <a:rPr lang="en-US" dirty="0" smtClean="0"/>
              <a:t> like the </a:t>
            </a:r>
            <a:r>
              <a:rPr lang="en-US" dirty="0" smtClean="0">
                <a:hlinkClick r:id="rId5" tooltip="Internet"/>
              </a:rPr>
              <a:t>Internet</a:t>
            </a:r>
            <a:r>
              <a:rPr lang="en-US" dirty="0" smtClean="0"/>
              <a:t>. There are numerous ways and </a:t>
            </a:r>
            <a:r>
              <a:rPr lang="en-US" dirty="0" smtClean="0">
                <a:hlinkClick r:id="rId6" tooltip="Protocol (computing)"/>
              </a:rPr>
              <a:t>protocols</a:t>
            </a:r>
            <a:r>
              <a:rPr lang="en-US" dirty="0" smtClean="0"/>
              <a:t> to transfer files over a network.</a:t>
            </a:r>
          </a:p>
          <a:p>
            <a:endParaRPr lang="en-US" dirty="0" smtClean="0"/>
          </a:p>
          <a:p>
            <a:r>
              <a:rPr lang="en-US" dirty="0" smtClean="0"/>
              <a:t>There are 2 types of file transfers:</a:t>
            </a:r>
          </a:p>
          <a:p>
            <a:r>
              <a:rPr lang="en-US" dirty="0" smtClean="0">
                <a:hlinkClick r:id="rId7" tooltip="Pull technology"/>
              </a:rPr>
              <a:t>Pull-based</a:t>
            </a:r>
            <a:r>
              <a:rPr lang="en-US" dirty="0" smtClean="0"/>
              <a:t> file transfers where the receiver initiates a file transmission request</a:t>
            </a:r>
          </a:p>
          <a:p>
            <a:r>
              <a:rPr lang="en-US" dirty="0" smtClean="0">
                <a:hlinkClick r:id="rId8" tooltip="Push technology"/>
              </a:rPr>
              <a:t>Push-based</a:t>
            </a:r>
            <a:r>
              <a:rPr lang="en-US" dirty="0" smtClean="0"/>
              <a:t> file transfers where the sender initiates a file transmission request.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Servers are classified by the services they provide. For instance, a </a:t>
            </a:r>
            <a:r>
              <a:rPr lang="en-US" dirty="0" smtClean="0">
                <a:hlinkClick r:id="rId2" tooltip="Web server"/>
              </a:rPr>
              <a:t>web server</a:t>
            </a:r>
            <a:r>
              <a:rPr lang="en-US" dirty="0" smtClean="0"/>
              <a:t> serves </a:t>
            </a:r>
            <a:r>
              <a:rPr lang="en-US" dirty="0" smtClean="0">
                <a:hlinkClick r:id="rId3" tooltip="Web page"/>
              </a:rPr>
              <a:t>web pages</a:t>
            </a:r>
            <a:r>
              <a:rPr lang="en-US" dirty="0" smtClean="0"/>
              <a:t> and a </a:t>
            </a:r>
            <a:r>
              <a:rPr lang="en-US" dirty="0" smtClean="0">
                <a:hlinkClick r:id="rId4" tooltip="File server"/>
              </a:rPr>
              <a:t>file server</a:t>
            </a:r>
            <a:r>
              <a:rPr lang="en-US" dirty="0" smtClean="0"/>
              <a:t> serves </a:t>
            </a:r>
            <a:r>
              <a:rPr lang="en-US" dirty="0" smtClean="0">
                <a:hlinkClick r:id="rId5" tooltip="Computer file"/>
              </a:rPr>
              <a:t>computer files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Whether a computer is a client, a server, or both, is determined by the nature of the application that requires the service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AND CLIENT :-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03549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client and server to communicate with each other over raw </a:t>
            </a:r>
            <a:r>
              <a:rPr lang="en-US" dirty="0" err="1" smtClean="0"/>
              <a:t>Tcp</a:t>
            </a: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,java provides a standard library to achieve this :-SOCKET COMMUNICATION.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2468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-shot-2012-08-15-at-12.56.15-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763000" cy="2692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SOCKET :-</a:t>
            </a:r>
          </a:p>
          <a:p>
            <a:endParaRPr lang="en-US" dirty="0" smtClean="0"/>
          </a:p>
          <a:p>
            <a:r>
              <a:rPr lang="en-US" dirty="0" smtClean="0"/>
              <a:t>Socket which is an object that represents a low-level access point to the IP stack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Socket is the way by which two computers can establish a communication channel between them.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socket address</a:t>
            </a:r>
            <a:r>
              <a:rPr lang="en-US" dirty="0" smtClean="0"/>
              <a:t> is the combination of an </a:t>
            </a:r>
            <a:r>
              <a:rPr lang="en-US" dirty="0" smtClean="0">
                <a:hlinkClick r:id="rId2" tooltip="IP address"/>
              </a:rPr>
              <a:t>IP address</a:t>
            </a:r>
            <a:r>
              <a:rPr lang="en-US" dirty="0" smtClean="0"/>
              <a:t> and a </a:t>
            </a:r>
            <a:r>
              <a:rPr lang="en-US" dirty="0" smtClean="0">
                <a:hlinkClick r:id="rId3" tooltip="Port number"/>
              </a:rPr>
              <a:t>port number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594</Words>
  <Application>Microsoft Office PowerPoint</Application>
  <PresentationFormat>On-screen Show (4:3)</PresentationFormat>
  <Paragraphs>80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SERVER AND CLIENT :-</vt:lpstr>
      <vt:lpstr>Slide 8</vt:lpstr>
      <vt:lpstr>Slide 9</vt:lpstr>
      <vt:lpstr>Slide 10</vt:lpstr>
      <vt:lpstr>Slide 11</vt:lpstr>
      <vt:lpstr>METHOD TO ACHIEVE GOAL :-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harish</dc:creator>
  <cp:lastModifiedBy>sarath</cp:lastModifiedBy>
  <cp:revision>21</cp:revision>
  <dcterms:created xsi:type="dcterms:W3CDTF">2014-05-12T02:25:04Z</dcterms:created>
  <dcterms:modified xsi:type="dcterms:W3CDTF">2014-05-13T13:08:47Z</dcterms:modified>
</cp:coreProperties>
</file>