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</p:sldIdLst>
  <p:sldSz cx="12192000" cy="80962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90CA8E1-503D-4690-92F4-B6812F2C80DF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2A2E"/>
    <a:srgbClr val="E52A2A"/>
    <a:srgbClr val="8E7D6B"/>
    <a:srgbClr val="E2D9C0"/>
    <a:srgbClr val="3B3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471" autoAdjust="0"/>
  </p:normalViewPr>
  <p:slideViewPr>
    <p:cSldViewPr snapToGrid="0">
      <p:cViewPr varScale="1">
        <p:scale>
          <a:sx n="93" d="100"/>
          <a:sy n="93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2CB5-D7C6-803B-B6B2-B81ABD6AC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5012"/>
            <a:ext cx="9144000" cy="28186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FEF00-D4AA-F3A1-FAFC-3A82D40A3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2406"/>
            <a:ext cx="9144000" cy="195471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E9EDA-599B-17D0-77B7-A403AA6E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E6FB-96B0-47A2-846E-C57125A0B6A3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3754C-C651-59EA-8FFC-07BEE0499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46F86-7495-B0B0-17E9-514EF4D7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F21B-8574-4BFA-A795-D2B1A298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8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E1AB-8F42-1C48-0740-B159B239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5B6C0-BBF9-A93D-ADCD-B67F539A4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E3DB7-16A9-41DB-0C36-FCF3D8D3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E6FB-96B0-47A2-846E-C57125A0B6A3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77ED4-76D2-7A3B-251F-80AA19D4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54C87-7329-E6FC-A023-D58F3427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F21B-8574-4BFA-A795-D2B1A298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1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C59B7-2DA7-E4C9-9DDA-5BEB23C57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31050"/>
            <a:ext cx="2628900" cy="6861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EF2FB-9840-BC35-4593-735CCCB81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31050"/>
            <a:ext cx="7734300" cy="6861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03A30-0965-CD2E-E87E-BF8A20E2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E6FB-96B0-47A2-846E-C57125A0B6A3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D3D89-1191-9D4B-08F4-36E46146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71B96-1695-1C3A-5686-7C10521A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F21B-8574-4BFA-A795-D2B1A298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7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1198-7708-120A-0BDB-49DC4EBE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84C92-7D58-FE1F-92A4-CF567849A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14802-6733-92DB-88FD-138BF6E5F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E6FB-96B0-47A2-846E-C57125A0B6A3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0F724-C9EE-C4AF-7C9E-A8BDDE183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FD010-9869-1044-F0F8-FC9384DFE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F21B-8574-4BFA-A795-D2B1A298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0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2BED-00B2-0F4A-3CBD-7CCC7A24F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18441"/>
            <a:ext cx="10515600" cy="336781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E5512-69FF-0A45-C7C8-E5FD124CF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418117"/>
            <a:ext cx="10515600" cy="177105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95DA1-F87C-27F7-2A02-3638176D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E6FB-96B0-47A2-846E-C57125A0B6A3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1F198-54C9-1FBF-BCDF-ACAEA0E7F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13D63-B72A-40DA-F3BC-D8B51AE0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F21B-8574-4BFA-A795-D2B1A298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E765-2795-E31B-F26F-8ADFD219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FF202-3BFC-4EFF-29B5-3572FFB96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55252"/>
            <a:ext cx="5181600" cy="51369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7CF43-BA32-44D3-D7AA-D8852B17D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252"/>
            <a:ext cx="5181600" cy="51369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876F8-683A-F02D-CD0C-9CF97531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E6FB-96B0-47A2-846E-C57125A0B6A3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142B8-5D32-6AD3-5907-9E3D242C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BE220-C479-9438-E9BE-ABE931DE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F21B-8574-4BFA-A795-D2B1A298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8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79E9-7AAA-F7DB-2D9F-3288D822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31051"/>
            <a:ext cx="10515600" cy="15649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3F8A8-3B33-1B6B-EA21-620DB6E0D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4706"/>
            <a:ext cx="5157787" cy="9726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87459-A0DB-E558-65DD-BAF4F4898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957380"/>
            <a:ext cx="5157787" cy="43498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A433FB-00D5-2AF6-FC04-1CC8C7776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4706"/>
            <a:ext cx="5183188" cy="9726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9AF26-0696-A969-AB7B-7B193FCC8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7380"/>
            <a:ext cx="5183188" cy="43498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1CE0A-308F-4761-07E9-7FDE006D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E6FB-96B0-47A2-846E-C57125A0B6A3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C8061-A92D-AC0F-2AD9-F01BD5A5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84B4E8-7032-F326-06AD-5BF4FD7B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F21B-8574-4BFA-A795-D2B1A298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5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F70A-FEE2-DE00-E0FF-4DE2D17C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D32E44-AA58-936F-1F06-9E0FD10D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E6FB-96B0-47A2-846E-C57125A0B6A3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E3CAA-C2F2-B26B-4F92-0673D023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ACA9F-880C-442C-011E-CA1B735D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F21B-8574-4BFA-A795-D2B1A298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4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2C50A-0C8B-FD9E-5EFA-A5C54473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E6FB-96B0-47A2-846E-C57125A0B6A3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6EB3CB-42B6-80DE-756E-53E5BF5E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0C4CC-21B3-C8D0-E239-A76C82354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F21B-8574-4BFA-A795-D2B1A298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5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E127-1444-BF11-83E8-4ECD8851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539750"/>
            <a:ext cx="3932237" cy="18891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FD9EF-84AE-80E3-D360-7CF81AD75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165711"/>
            <a:ext cx="6172200" cy="57535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7EA87-1C85-CFDE-2A57-1D50CB6C8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428875"/>
            <a:ext cx="3932237" cy="44997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46057-32BE-A5B4-156C-BFB9CB3A9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E6FB-96B0-47A2-846E-C57125A0B6A3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1238F-7B85-5C4D-EBB8-0FD5F31B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06F4E-EF9E-3B9D-6DCB-C0F071A6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F21B-8574-4BFA-A795-D2B1A298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8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8377-3DB7-3F17-3472-9869702F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539750"/>
            <a:ext cx="3932237" cy="18891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DEBAB-61AF-0048-4576-9D705C42C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65711"/>
            <a:ext cx="6172200" cy="57535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2C7B0-A105-C4FC-53CB-7BEA0D052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428875"/>
            <a:ext cx="3932237" cy="44997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AAA50-4834-2DDF-A6E8-C577BBD1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E6FB-96B0-47A2-846E-C57125A0B6A3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8DFA6-5C69-1DCC-0B83-DBA46F4A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B4AD2-D935-580C-A2AB-36DC40EF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F21B-8574-4BFA-A795-D2B1A298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3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17211-5396-1363-9B59-80B6CD0E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1051"/>
            <a:ext cx="10515600" cy="1564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E1D6B-8A75-30BC-308B-A8BC7EE59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55252"/>
            <a:ext cx="10515600" cy="5136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43E59-915D-9BD0-7277-6E2B55394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7504025"/>
            <a:ext cx="2743200" cy="431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16E6FB-96B0-47A2-846E-C57125A0B6A3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C56A2-A1A7-DF8D-CC53-3844740B7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7504025"/>
            <a:ext cx="4114800" cy="431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EFAC6-3C3D-29C7-9869-271BC8F92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7504025"/>
            <a:ext cx="2743200" cy="431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CBF21B-8574-4BFA-A795-D2B1A298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6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rgbClr val="3B3936"/>
            </a:gs>
            <a:gs pos="13000">
              <a:srgbClr val="BD2A2E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7ED089-5D97-7572-6DF8-DF057D80226C}"/>
              </a:ext>
            </a:extLst>
          </p:cNvPr>
          <p:cNvSpPr/>
          <p:nvPr/>
        </p:nvSpPr>
        <p:spPr>
          <a:xfrm>
            <a:off x="1" y="0"/>
            <a:ext cx="12191999" cy="955497"/>
          </a:xfrm>
          <a:prstGeom prst="rect">
            <a:avLst/>
          </a:prstGeom>
          <a:gradFill>
            <a:gsLst>
              <a:gs pos="81000">
                <a:srgbClr val="8E7D6B"/>
              </a:gs>
              <a:gs pos="0">
                <a:srgbClr val="BD2A2E"/>
              </a:gs>
            </a:gsLst>
            <a:lin ang="10800000" scaled="1"/>
          </a:gradFill>
          <a:ln>
            <a:noFill/>
          </a:ln>
          <a:effectLst>
            <a:outerShdw blurRad="50800" dir="3360000" algn="tl" rotWithShape="0">
              <a:srgbClr val="BD2A2E">
                <a:alpha val="54000"/>
              </a:srgbClr>
            </a:outerShdw>
          </a:effectLst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1026AA8-109D-8B6A-1FF8-4666157F3B4A}"/>
              </a:ext>
            </a:extLst>
          </p:cNvPr>
          <p:cNvSpPr/>
          <p:nvPr/>
        </p:nvSpPr>
        <p:spPr>
          <a:xfrm>
            <a:off x="1093339" y="3441841"/>
            <a:ext cx="10941977" cy="407884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8574608-7F6E-FE97-B6B7-0E18EBC6DC46}"/>
              </a:ext>
            </a:extLst>
          </p:cNvPr>
          <p:cNvSpPr/>
          <p:nvPr/>
        </p:nvSpPr>
        <p:spPr>
          <a:xfrm>
            <a:off x="4648197" y="2296271"/>
            <a:ext cx="7387119" cy="22603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DADE227-2502-5B2B-32CE-50DBD3DB48AC}"/>
              </a:ext>
            </a:extLst>
          </p:cNvPr>
          <p:cNvSpPr/>
          <p:nvPr/>
        </p:nvSpPr>
        <p:spPr>
          <a:xfrm>
            <a:off x="1202076" y="2147299"/>
            <a:ext cx="2804845" cy="12020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93C79BE-476E-B8D1-ADAD-13D6E67D545E}"/>
              </a:ext>
            </a:extLst>
          </p:cNvPr>
          <p:cNvSpPr/>
          <p:nvPr/>
        </p:nvSpPr>
        <p:spPr>
          <a:xfrm>
            <a:off x="1822806" y="1017138"/>
            <a:ext cx="1777429" cy="96577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B5207BC-5612-A762-1EEA-FE9C585F537A}"/>
              </a:ext>
            </a:extLst>
          </p:cNvPr>
          <p:cNvSpPr/>
          <p:nvPr/>
        </p:nvSpPr>
        <p:spPr>
          <a:xfrm>
            <a:off x="10257887" y="1028699"/>
            <a:ext cx="1777429" cy="96577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95C455C-0CAF-03C9-7A79-E8B5C33D653D}"/>
              </a:ext>
            </a:extLst>
          </p:cNvPr>
          <p:cNvSpPr/>
          <p:nvPr/>
        </p:nvSpPr>
        <p:spPr>
          <a:xfrm>
            <a:off x="7459036" y="1017138"/>
            <a:ext cx="1777429" cy="96577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ACE33C-733B-1F7B-C854-02505DA224ED}"/>
              </a:ext>
            </a:extLst>
          </p:cNvPr>
          <p:cNvSpPr/>
          <p:nvPr/>
        </p:nvSpPr>
        <p:spPr>
          <a:xfrm>
            <a:off x="4621657" y="1032550"/>
            <a:ext cx="1777429" cy="96577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2DAA5E42-28EF-DC67-9818-81C4381A4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6" y="107986"/>
            <a:ext cx="755713" cy="7395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BB73BD-E928-52F5-F1BD-3B10763B71AD}"/>
              </a:ext>
            </a:extLst>
          </p:cNvPr>
          <p:cNvSpPr txBox="1"/>
          <p:nvPr/>
        </p:nvSpPr>
        <p:spPr>
          <a:xfrm>
            <a:off x="1202076" y="62249"/>
            <a:ext cx="7058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AtliQo</a:t>
            </a:r>
            <a:r>
              <a:rPr lang="en-US" sz="4800" dirty="0"/>
              <a:t> Telecom Analysis</a:t>
            </a: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D2E7518-F76F-4A7E-78D6-53268151D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28" y="62249"/>
            <a:ext cx="863930" cy="8639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60E012-A3BB-27FA-7552-0FAFAB0BDF20}"/>
              </a:ext>
            </a:extLst>
          </p:cNvPr>
          <p:cNvSpPr txBox="1"/>
          <p:nvPr/>
        </p:nvSpPr>
        <p:spPr>
          <a:xfrm>
            <a:off x="3012897" y="3822255"/>
            <a:ext cx="6169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#3B3936</a:t>
            </a:r>
          </a:p>
        </p:txBody>
      </p:sp>
    </p:spTree>
    <p:extLst>
      <p:ext uri="{BB962C8B-B14F-4D97-AF65-F5344CB8AC3E}">
        <p14:creationId xmlns:p14="http://schemas.microsoft.com/office/powerpoint/2010/main" val="281308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rgbClr val="3B3936"/>
            </a:gs>
            <a:gs pos="13000">
              <a:srgbClr val="BD2A2E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6B8A0A-B6A3-1397-76E2-7BEB90AB9D80}"/>
              </a:ext>
            </a:extLst>
          </p:cNvPr>
          <p:cNvSpPr/>
          <p:nvPr/>
        </p:nvSpPr>
        <p:spPr>
          <a:xfrm>
            <a:off x="1253448" y="1407560"/>
            <a:ext cx="10592656" cy="316444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776EF6-C76C-7D44-89B2-4739625EFB0C}"/>
              </a:ext>
            </a:extLst>
          </p:cNvPr>
          <p:cNvSpPr/>
          <p:nvPr/>
        </p:nvSpPr>
        <p:spPr>
          <a:xfrm>
            <a:off x="2024009" y="4756935"/>
            <a:ext cx="9729628" cy="300005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46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5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 harish</dc:creator>
  <cp:lastModifiedBy>m harish</cp:lastModifiedBy>
  <cp:revision>3</cp:revision>
  <dcterms:created xsi:type="dcterms:W3CDTF">2024-09-29T21:23:16Z</dcterms:created>
  <dcterms:modified xsi:type="dcterms:W3CDTF">2024-10-05T18:30:02Z</dcterms:modified>
</cp:coreProperties>
</file>