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4" r:id="rId2"/>
    <p:sldId id="271" r:id="rId3"/>
    <p:sldId id="273" r:id="rId4"/>
    <p:sldId id="275" r:id="rId5"/>
    <p:sldId id="276" r:id="rId6"/>
    <p:sldId id="274" r:id="rId7"/>
    <p:sldId id="277" r:id="rId8"/>
    <p:sldId id="278" r:id="rId9"/>
    <p:sldId id="279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9"/>
    <a:srgbClr val="ECEAD1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74"/>
  </p:normalViewPr>
  <p:slideViewPr>
    <p:cSldViewPr snapToGrid="0" snapToObjects="1">
      <p:cViewPr>
        <p:scale>
          <a:sx n="78" d="100"/>
          <a:sy n="78" d="100"/>
        </p:scale>
        <p:origin x="105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F81C6-3B0B-4119-9ED8-3DEBA8D0660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C1F1E-1DE7-46C9-80CB-3A51D784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C1F1E-1DE7-46C9-80CB-3A51D784D8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shank1558/preprocessed-twitter-tweet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777" y="696265"/>
            <a:ext cx="7364186" cy="926394"/>
          </a:xfrm>
        </p:spPr>
        <p:txBody>
          <a:bodyPr>
            <a:normAutofit/>
          </a:bodyPr>
          <a:lstStyle/>
          <a:p>
            <a:r>
              <a:rPr lang="en-US" sz="4400" dirty="0"/>
              <a:t>Tweet 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079" y="3512674"/>
            <a:ext cx="3768498" cy="1492030"/>
          </a:xfrm>
        </p:spPr>
        <p:txBody>
          <a:bodyPr>
            <a:normAutofit/>
          </a:bodyPr>
          <a:lstStyle/>
          <a:p>
            <a:r>
              <a:rPr lang="en-US" dirty="0"/>
              <a:t>Presented by Team 4</a:t>
            </a:r>
          </a:p>
          <a:p>
            <a:r>
              <a:rPr lang="en-US" sz="1400" b="0" dirty="0" err="1"/>
              <a:t>Baishakhi</a:t>
            </a:r>
            <a:r>
              <a:rPr lang="en-US" sz="1400" b="0" dirty="0"/>
              <a:t> Mitra</a:t>
            </a:r>
          </a:p>
          <a:p>
            <a:r>
              <a:rPr lang="en-US" sz="1400" b="0" dirty="0"/>
              <a:t>Harishma Parthiban </a:t>
            </a:r>
          </a:p>
          <a:p>
            <a:r>
              <a:rPr lang="en-US" sz="1400" b="0" dirty="0"/>
              <a:t>Varun Krishna Ramakrishnan</a:t>
            </a:r>
          </a:p>
          <a:p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1178D19-7F3F-4636-830B-AA117DFD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9" y="900086"/>
            <a:ext cx="649097" cy="6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F54A38-DF0C-4E44-9C5A-D70C58D5A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05" t="20181" r="12489" b="14245"/>
          <a:stretch/>
        </p:blipFill>
        <p:spPr>
          <a:xfrm>
            <a:off x="6254204" y="1800048"/>
            <a:ext cx="1859281" cy="227712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54B4C14-942E-4F47-B945-4CDE7421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5" t="20047" r="64623" b="9346"/>
          <a:stretch/>
        </p:blipFill>
        <p:spPr>
          <a:xfrm>
            <a:off x="1079653" y="1800048"/>
            <a:ext cx="1858606" cy="235840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09BAD6C-6E36-4D87-9C16-745833D7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34" t="10758" r="39350" b="17274"/>
          <a:stretch/>
        </p:blipFill>
        <p:spPr>
          <a:xfrm>
            <a:off x="3709124" y="1718768"/>
            <a:ext cx="1774215" cy="23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AB9D5-B437-439F-9917-F970D19AE841}"/>
              </a:ext>
            </a:extLst>
          </p:cNvPr>
          <p:cNvSpPr txBox="1"/>
          <p:nvPr/>
        </p:nvSpPr>
        <p:spPr>
          <a:xfrm>
            <a:off x="817921" y="2723060"/>
            <a:ext cx="1368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pic>
        <p:nvPicPr>
          <p:cNvPr id="10" name="Picture 6" descr="Data processing icon flat design Royalty Free Vector Image">
            <a:extLst>
              <a:ext uri="{FF2B5EF4-FFF2-40B4-BE49-F238E27FC236}">
                <a16:creationId xmlns:a16="http://schemas.microsoft.com/office/drawing/2014/main" id="{A5C1D570-286B-4FD5-B045-1D8D7238E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9"/>
          <a:stretch/>
        </p:blipFill>
        <p:spPr bwMode="auto">
          <a:xfrm>
            <a:off x="2984352" y="1619938"/>
            <a:ext cx="894080" cy="9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ata Warehouse Data Mining Protect Protection Safety Svg Png Icon Free  Download (#554651) - OnlineWebFonts.COM">
            <a:extLst>
              <a:ext uri="{FF2B5EF4-FFF2-40B4-BE49-F238E27FC236}">
                <a16:creationId xmlns:a16="http://schemas.microsoft.com/office/drawing/2014/main" id="{BC5EB04E-E3A8-4453-B2AC-E6E67FF2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36" y="1619938"/>
            <a:ext cx="824868" cy="9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B035F9-9814-400F-9BA2-54D4A116C87D}"/>
              </a:ext>
            </a:extLst>
          </p:cNvPr>
          <p:cNvSpPr txBox="1"/>
          <p:nvPr/>
        </p:nvSpPr>
        <p:spPr>
          <a:xfrm>
            <a:off x="2632109" y="2723060"/>
            <a:ext cx="17502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Pre-processing</a:t>
            </a:r>
          </a:p>
        </p:txBody>
      </p:sp>
      <p:pic>
        <p:nvPicPr>
          <p:cNvPr id="13" name="Picture 12" descr="Machine Learning Icon - Download Machine Learning Icon 2010152 | Noun  Project">
            <a:extLst>
              <a:ext uri="{FF2B5EF4-FFF2-40B4-BE49-F238E27FC236}">
                <a16:creationId xmlns:a16="http://schemas.microsoft.com/office/drawing/2014/main" id="{4A947200-B2F8-4A04-B68E-44BE6E0D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91" y="1619938"/>
            <a:ext cx="1016954" cy="9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E824A7-0B0A-4ED1-AF13-0677F4D0F7CC}"/>
              </a:ext>
            </a:extLst>
          </p:cNvPr>
          <p:cNvSpPr txBox="1"/>
          <p:nvPr/>
        </p:nvSpPr>
        <p:spPr>
          <a:xfrm>
            <a:off x="5053689" y="2723060"/>
            <a:ext cx="13263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Training</a:t>
            </a:r>
          </a:p>
        </p:txBody>
      </p:sp>
      <p:pic>
        <p:nvPicPr>
          <p:cNvPr id="15" name="Picture 16" descr="Data evaluation, data model, data visualization, qualitative data,  qualitative research icon - Download on Iconfinder">
            <a:extLst>
              <a:ext uri="{FF2B5EF4-FFF2-40B4-BE49-F238E27FC236}">
                <a16:creationId xmlns:a16="http://schemas.microsoft.com/office/drawing/2014/main" id="{99022561-CCB1-49CC-8ECE-C98363C12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82" y="1525686"/>
            <a:ext cx="1152842" cy="113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3999A5-54EC-46EE-B8B6-9FF2B8D94C2F}"/>
              </a:ext>
            </a:extLst>
          </p:cNvPr>
          <p:cNvSpPr txBox="1"/>
          <p:nvPr/>
        </p:nvSpPr>
        <p:spPr>
          <a:xfrm>
            <a:off x="6855576" y="2723060"/>
            <a:ext cx="15118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17" name="Google Shape;321;p18">
            <a:extLst>
              <a:ext uri="{FF2B5EF4-FFF2-40B4-BE49-F238E27FC236}">
                <a16:creationId xmlns:a16="http://schemas.microsoft.com/office/drawing/2014/main" id="{C08A253F-1051-43E0-81A0-83367654084F}"/>
              </a:ext>
            </a:extLst>
          </p:cNvPr>
          <p:cNvSpPr/>
          <p:nvPr/>
        </p:nvSpPr>
        <p:spPr>
          <a:xfrm>
            <a:off x="852131" y="3468763"/>
            <a:ext cx="12192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Kaggle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18" name="Google Shape;321;p18">
            <a:extLst>
              <a:ext uri="{FF2B5EF4-FFF2-40B4-BE49-F238E27FC236}">
                <a16:creationId xmlns:a16="http://schemas.microsoft.com/office/drawing/2014/main" id="{A749EC14-E414-439E-B8E3-69B7E7B4C598}"/>
              </a:ext>
            </a:extLst>
          </p:cNvPr>
          <p:cNvSpPr/>
          <p:nvPr/>
        </p:nvSpPr>
        <p:spPr>
          <a:xfrm>
            <a:off x="2587777" y="3468763"/>
            <a:ext cx="183896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Text Processing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19" name="Google Shape;321;p18">
            <a:extLst>
              <a:ext uri="{FF2B5EF4-FFF2-40B4-BE49-F238E27FC236}">
                <a16:creationId xmlns:a16="http://schemas.microsoft.com/office/drawing/2014/main" id="{91BA324F-D795-49CF-A535-737D8545ACD0}"/>
              </a:ext>
            </a:extLst>
          </p:cNvPr>
          <p:cNvSpPr/>
          <p:nvPr/>
        </p:nvSpPr>
        <p:spPr>
          <a:xfrm>
            <a:off x="4948279" y="3468763"/>
            <a:ext cx="1537178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Multiple Models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20" name="Google Shape;321;p18">
            <a:extLst>
              <a:ext uri="{FF2B5EF4-FFF2-40B4-BE49-F238E27FC236}">
                <a16:creationId xmlns:a16="http://schemas.microsoft.com/office/drawing/2014/main" id="{470412CC-0435-4092-ABB6-72814522F33E}"/>
              </a:ext>
            </a:extLst>
          </p:cNvPr>
          <p:cNvSpPr/>
          <p:nvPr/>
        </p:nvSpPr>
        <p:spPr>
          <a:xfrm>
            <a:off x="7001903" y="3468763"/>
            <a:ext cx="12192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Accuracy</a:t>
            </a:r>
            <a:endParaRPr b="1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41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073D1D-9216-46C8-BF15-A842D2A9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Kaggle - </a:t>
            </a:r>
            <a:r>
              <a:rPr lang="en-US" sz="1200" u="none" strike="noStrike" dirty="0">
                <a:solidFill>
                  <a:srgbClr val="5B5FC7"/>
                </a:solidFill>
                <a:effectLst/>
                <a:hlinkClick r:id="rId2" tooltip="https://www.kaggle.com/datasets/shashank1558/preprocessed-twitter-tweets"/>
              </a:rPr>
              <a:t>https://www.kaggle.com/datasets/shashank1558/preprocessed-twitter-tweets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Independent Variable - Tweets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Dependent Variable - Sentiment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Negative - 0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Positive - 1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Neutral - 2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148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E013-B1DD-44ED-8032-70A2708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&amp; Model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4FE-D87E-4A99-A585-7276A71E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Text processing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Tokenizer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Stop word removal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TF-IDF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Models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Naive Bayes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Decision Tree Classifier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4673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43AF03-D65D-40A9-A804-127643922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148626"/>
              </p:ext>
            </p:extLst>
          </p:nvPr>
        </p:nvGraphicFramePr>
        <p:xfrm>
          <a:off x="628650" y="1370013"/>
          <a:ext cx="7886700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1576197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463176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>
                    <a:solidFill>
                      <a:srgbClr val="0067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0067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7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8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5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3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116E-3A2F-400F-A831-D09E2AC6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- Naive Bayes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BC03C18-29D3-451B-B97E-8B22CC8BB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73" y="1151695"/>
            <a:ext cx="5751853" cy="3921718"/>
          </a:xfrm>
        </p:spPr>
      </p:pic>
    </p:spTree>
    <p:extLst>
      <p:ext uri="{BB962C8B-B14F-4D97-AF65-F5344CB8AC3E}">
        <p14:creationId xmlns:p14="http://schemas.microsoft.com/office/powerpoint/2010/main" val="31854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116E-3A2F-400F-A831-D09E2AC6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- Decision Tree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6BD684E-041F-4E4C-AFE1-1F02CA4FA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88" y="1137387"/>
            <a:ext cx="5636223" cy="3842880"/>
          </a:xfrm>
        </p:spPr>
      </p:pic>
    </p:spTree>
    <p:extLst>
      <p:ext uri="{BB962C8B-B14F-4D97-AF65-F5344CB8AC3E}">
        <p14:creationId xmlns:p14="http://schemas.microsoft.com/office/powerpoint/2010/main" val="33923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116E-3A2F-400F-A831-D09E2AC6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- Logistic Regression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AB9DBE8-A23F-4205-AD93-08C5E10E3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562" y="1158638"/>
            <a:ext cx="5652875" cy="3854233"/>
          </a:xfrm>
        </p:spPr>
      </p:pic>
    </p:spTree>
    <p:extLst>
      <p:ext uri="{BB962C8B-B14F-4D97-AF65-F5344CB8AC3E}">
        <p14:creationId xmlns:p14="http://schemas.microsoft.com/office/powerpoint/2010/main" val="1642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3136</TotalTime>
  <Words>114</Words>
  <Application>Microsoft Office PowerPoint</Application>
  <PresentationFormat>On-screen Show (16:9)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Tweet Sentiment Analysis</vt:lpstr>
      <vt:lpstr>Problem Statement</vt:lpstr>
      <vt:lpstr>Project flow</vt:lpstr>
      <vt:lpstr>Data collection</vt:lpstr>
      <vt:lpstr>Data Preprocessing &amp; Model Construction</vt:lpstr>
      <vt:lpstr>Model evaluation</vt:lpstr>
      <vt:lpstr>Inference - Naive Bayes</vt:lpstr>
      <vt:lpstr>Inference - Decision Tree</vt:lpstr>
      <vt:lpstr>Inference - Logistic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Harishma Parthiban</cp:lastModifiedBy>
  <cp:revision>65</cp:revision>
  <dcterms:created xsi:type="dcterms:W3CDTF">2019-11-06T18:18:56Z</dcterms:created>
  <dcterms:modified xsi:type="dcterms:W3CDTF">2022-04-28T00:43:05Z</dcterms:modified>
</cp:coreProperties>
</file>