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48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ABB6-36E0-49E1-9E49-F56956297EE6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1EB7-1362-4FD9-99E9-5ECE1551F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51EB7-1362-4FD9-99E9-5ECE1551F2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D917C2-5236-4FA1-9DFA-DBBE5B657968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9B6D1-07EE-4BEF-BDB0-98D782A4B1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4578096" cy="762000"/>
          </a:xfrm>
        </p:spPr>
        <p:txBody>
          <a:bodyPr>
            <a:noAutofit/>
          </a:bodyPr>
          <a:lstStyle/>
          <a:p>
            <a:pPr algn="just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E-FARMING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3886200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2057400"/>
            <a:ext cx="8077200" cy="449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just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029200"/>
          </a:xfrm>
        </p:spPr>
        <p:txBody>
          <a:bodyPr>
            <a:normAutofit/>
          </a:bodyPr>
          <a:lstStyle/>
          <a:p>
            <a:pPr marR="45720"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is an e-commerce website in which farmers can sell their                 own products through online.</a:t>
            </a:r>
          </a:p>
          <a:p>
            <a:pPr marR="45720"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Here, seller always be a farmer and customer can be any hotel, food stall or common man.</a:t>
            </a:r>
          </a:p>
          <a:p>
            <a:pPr marR="45720"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Farmer sell his products without any interaction with the third       parties such as agents, dealers, retailers etc.</a:t>
            </a:r>
          </a:p>
          <a:p>
            <a:pPr marR="45720" lvl="0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Farmer can know the product rates at different markets.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Farmer sell his product according to the market rate.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Weather  Information will be displayed.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Farmers places the cultivated crop details such as quantity, acres of land he has, cost, address, contact.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Customer login to this site and purchase the products with the needed quantity that he want.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customer/Farmer should be able to register into the system.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Registration Details 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UserName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UserRole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Postal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Confirm_Password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OTP should generate while registering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send to mobile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Requirements –customer 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Customer  login to the site and select the category of crops that he want to purchase 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Food crops.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Cash  crops.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Plantation crops.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Horticulture crops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Based on the selected category customer can able to see the available products details which was uploaded by farmer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Customer can get the notifications when new products are available.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Order product details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Username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Product_id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Product_type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Product_name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Order_date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Phone_no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Quantity_Product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Product_cost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Payment will be done through online according to the farmer mentioned details.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572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Requirements- Farmer :-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Farmer places the product in online with following details that he                                                                                                                                                                           want to sell 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Product_sell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:-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Username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Product_id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Product_type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Product_name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Product_cost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Order_date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Acres_of_land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Farmer can see the how many orders has placed.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Farmer update his profile details.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</TotalTime>
  <Words>306</Words>
  <Application>Microsoft Office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Slide 2</vt:lpstr>
      <vt:lpstr>Requirements:</vt:lpstr>
      <vt:lpstr>Requirements –customer :</vt:lpstr>
      <vt:lpstr>Slide 5</vt:lpstr>
      <vt:lpstr> Requirements- Farmer :-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44</cp:revision>
  <dcterms:created xsi:type="dcterms:W3CDTF">2019-02-23T05:12:52Z</dcterms:created>
  <dcterms:modified xsi:type="dcterms:W3CDTF">2019-02-23T11:21:51Z</dcterms:modified>
</cp:coreProperties>
</file>