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BF5B37B-CDD8-4A2F-BA5C-F5C3456451B2}" type="datetimeFigureOut">
              <a:rPr lang="en-US" smtClean="0"/>
              <a:pPr/>
              <a:t>2/20/2019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85E8989-D1DB-4EDF-9321-97F58D93F3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F5B37B-CDD8-4A2F-BA5C-F5C3456451B2}"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F5B37B-CDD8-4A2F-BA5C-F5C3456451B2}"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F5B37B-CDD8-4A2F-BA5C-F5C3456451B2}"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BF5B37B-CDD8-4A2F-BA5C-F5C3456451B2}"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989-D1DB-4EDF-9321-97F58D93F3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F5B37B-CDD8-4A2F-BA5C-F5C3456451B2}"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BF5B37B-CDD8-4A2F-BA5C-F5C3456451B2}" type="datetimeFigureOut">
              <a:rPr lang="en-US" smtClean="0"/>
              <a:pPr/>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F5B37B-CDD8-4A2F-BA5C-F5C3456451B2}" type="datetimeFigureOut">
              <a:rPr lang="en-US" smtClean="0"/>
              <a:pPr/>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37B-CDD8-4A2F-BA5C-F5C3456451B2}" type="datetimeFigureOut">
              <a:rPr lang="en-US" smtClean="0"/>
              <a:pPr/>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F5B37B-CDD8-4A2F-BA5C-F5C3456451B2}"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E8989-D1DB-4EDF-9321-97F58D93F3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F5B37B-CDD8-4A2F-BA5C-F5C3456451B2}"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85E8989-D1DB-4EDF-9321-97F58D93F35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F5B37B-CDD8-4A2F-BA5C-F5C3456451B2}" type="datetimeFigureOut">
              <a:rPr lang="en-US" smtClean="0"/>
              <a:pPr/>
              <a:t>2/20/2019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5E8989-D1DB-4EDF-9321-97F58D93F35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000" dirty="0" smtClean="0">
                <a:solidFill>
                  <a:schemeClr val="tx1"/>
                </a:solidFill>
                <a:effectLst/>
                <a:latin typeface="Times New Roman" pitchFamily="18" charset="0"/>
                <a:cs typeface="Times New Roman" pitchFamily="18" charset="0"/>
              </a:rPr>
              <a:t>E-FARMING</a:t>
            </a:r>
            <a:endParaRPr lang="en-US" sz="5000" dirty="0">
              <a:solidFill>
                <a:schemeClr val="tx1"/>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105400" y="3581400"/>
            <a:ext cx="3282696" cy="2743200"/>
          </a:xfrm>
        </p:spPr>
        <p:txBody>
          <a:bodyPr>
            <a:normAutofit/>
          </a:bodyPr>
          <a:lstStyle/>
          <a:p>
            <a:r>
              <a:rPr lang="en-US" sz="2800" b="1" dirty="0" smtClean="0">
                <a:latin typeface="Times New Roman" pitchFamily="18" charset="0"/>
                <a:cs typeface="Times New Roman" pitchFamily="18" charset="0"/>
              </a:rPr>
              <a:t>Team-Members:</a:t>
            </a:r>
          </a:p>
          <a:p>
            <a:r>
              <a:rPr lang="en-IN" sz="2200" dirty="0" smtClean="0">
                <a:latin typeface="Times New Roman" pitchFamily="18" charset="0"/>
                <a:cs typeface="Times New Roman" pitchFamily="18" charset="0"/>
              </a:rPr>
              <a:t>K.S.K.HARISMA</a:t>
            </a:r>
          </a:p>
          <a:p>
            <a:r>
              <a:rPr lang="en-IN" sz="2200" dirty="0" smtClean="0">
                <a:latin typeface="Times New Roman" pitchFamily="18" charset="0"/>
                <a:cs typeface="Times New Roman" pitchFamily="18" charset="0"/>
              </a:rPr>
              <a:t>L. MOULIKA</a:t>
            </a:r>
          </a:p>
          <a:p>
            <a:r>
              <a:rPr lang="en-IN" sz="2200" dirty="0" smtClean="0">
                <a:latin typeface="Times New Roman" pitchFamily="18" charset="0"/>
                <a:cs typeface="Times New Roman" pitchFamily="18" charset="0"/>
              </a:rPr>
              <a:t>V.V.G.PRASANTHI</a:t>
            </a:r>
          </a:p>
          <a:p>
            <a:r>
              <a:rPr lang="en-IN" sz="2200" dirty="0" smtClean="0">
                <a:latin typeface="Times New Roman" pitchFamily="18" charset="0"/>
                <a:cs typeface="Times New Roman" pitchFamily="18" charset="0"/>
              </a:rPr>
              <a:t>G.VEERAMANI</a:t>
            </a:r>
          </a:p>
          <a:p>
            <a:r>
              <a:rPr lang="en-IN" sz="2200" dirty="0" smtClean="0">
                <a:latin typeface="Times New Roman" pitchFamily="18" charset="0"/>
                <a:cs typeface="Times New Roman" pitchFamily="18" charset="0"/>
              </a:rPr>
              <a:t>K.MOUNICA</a:t>
            </a:r>
          </a:p>
          <a:p>
            <a:endParaRPr lang="en-US" dirty="0"/>
          </a:p>
        </p:txBody>
      </p:sp>
      <p:sp>
        <p:nvSpPr>
          <p:cNvPr id="12" name="Subtitle 2"/>
          <p:cNvSpPr txBox="1">
            <a:spLocks/>
          </p:cNvSpPr>
          <p:nvPr/>
        </p:nvSpPr>
        <p:spPr>
          <a:xfrm>
            <a:off x="838200" y="3733800"/>
            <a:ext cx="3886200" cy="2743200"/>
          </a:xfrm>
          <a:prstGeom prst="rect">
            <a:avLst/>
          </a:prstGeom>
        </p:spPr>
        <p:txBody>
          <a:bodyPr vert="horz" lIns="0" rIns="18288">
            <a:normAutofit/>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Under the Guidance of :</a:t>
            </a:r>
            <a:endParaRPr kumimoji="0" 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Mr. K.</a:t>
            </a:r>
            <a:r>
              <a:rPr lang="en-US" sz="2600" dirty="0" smtClean="0"/>
              <a:t>RAVI KUMAR</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609600"/>
          </a:xfrm>
        </p:spPr>
        <p:txBody>
          <a:bodyPr>
            <a:normAutofit/>
          </a:bodyPr>
          <a:lstStyle/>
          <a:p>
            <a:r>
              <a:rPr lang="en-US" sz="2800" b="1" dirty="0" smtClean="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4389120"/>
          </a:xfrm>
        </p:spPr>
        <p:txBody>
          <a:bodyPr>
            <a:normAutofit/>
          </a:bodyPr>
          <a:lstStyle/>
          <a:p>
            <a:pPr algn="just">
              <a:buNone/>
            </a:pPr>
            <a:r>
              <a:rPr lang="en-US" sz="2200" dirty="0" smtClean="0">
                <a:latin typeface="Times New Roman" pitchFamily="18" charset="0"/>
                <a:cs typeface="Times New Roman" pitchFamily="18" charset="0"/>
              </a:rPr>
              <a:t>			E-Farming is a project developed to build a website which will help farmers to sell their products through online. In this system, seller always be a farmer and customer can be any hotel, food stall or common man. The customer can select and see the details about the product  includes  the details of the seller as well as available quantity. In this System, Farmers will upload his products and the customer will buy the product without any interaction with third parties such as agents, dealers, retailers etc. It has the advantage of environmental conditions by weather forecast option to browse the weather conditions in his area based on the GPS location.</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1143000"/>
          </a:xfrm>
        </p:spPr>
        <p:txBody>
          <a:bodyPr/>
          <a:lstStyle/>
          <a:p>
            <a:r>
              <a:rPr lang="en-US" sz="2800" b="1" dirty="0" smtClean="0">
                <a:latin typeface="Times New Roman" pitchFamily="18" charset="0"/>
                <a:cs typeface="Times New Roman" pitchFamily="18" charset="0"/>
              </a:rPr>
              <a:t>Existing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The farmer goes to nearest market handover his product to a particular agent. Agent sells the product to a another agent or a dealer at cost of that market.</a:t>
            </a:r>
          </a:p>
          <a:p>
            <a:r>
              <a:rPr lang="en-US" sz="2200" dirty="0" smtClean="0">
                <a:latin typeface="Times New Roman" pitchFamily="18" charset="0"/>
                <a:cs typeface="Times New Roman" pitchFamily="18" charset="0"/>
              </a:rPr>
              <a:t>There is no way for farmer to know about the deal and the exact amount at which their product was sold. </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normAutofit/>
          </a:bodyPr>
          <a:lstStyle/>
          <a:p>
            <a:r>
              <a:rPr lang="en-US" sz="2800" b="1" dirty="0" smtClean="0">
                <a:latin typeface="Times New Roman" pitchFamily="18" charset="0"/>
                <a:cs typeface="Times New Roman" pitchFamily="18" charset="0"/>
              </a:rPr>
              <a:t>Proposed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2057400"/>
            <a:ext cx="8229600" cy="4389120"/>
          </a:xfrm>
        </p:spPr>
        <p:txBody>
          <a:bodyPr>
            <a:normAutofit/>
          </a:bodyPr>
          <a:lstStyle/>
          <a:p>
            <a:r>
              <a:rPr lang="en-US" sz="2200" dirty="0" smtClean="0">
                <a:latin typeface="Times New Roman" pitchFamily="18" charset="0"/>
                <a:cs typeface="Times New Roman" pitchFamily="18" charset="0"/>
              </a:rPr>
              <a:t>In this System, the farmer no need to consult any agent to sell his products.</a:t>
            </a:r>
          </a:p>
          <a:p>
            <a:r>
              <a:rPr lang="en-US" sz="2200" dirty="0" smtClean="0">
                <a:latin typeface="Times New Roman" pitchFamily="18" charset="0"/>
                <a:cs typeface="Times New Roman" pitchFamily="18" charset="0"/>
              </a:rPr>
              <a:t>There is a facility  present for the farmers to know the product rates at different markets where they can sell their products for achieving high profits.</a:t>
            </a:r>
          </a:p>
          <a:p>
            <a:r>
              <a:rPr lang="en-US" sz="2200" dirty="0" smtClean="0">
                <a:latin typeface="Times New Roman" pitchFamily="18" charset="0"/>
                <a:cs typeface="Times New Roman" pitchFamily="18" charset="0"/>
              </a:rPr>
              <a:t>Farmer sell his product according to the market rate and this will reduces the chances of corruption, inconvenience and uneasiness in viewing the market.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a:bodyPr>
          <a:lstStyle/>
          <a:p>
            <a:r>
              <a:rPr lang="en-US" sz="2800" b="1" dirty="0" smtClean="0">
                <a:latin typeface="Times New Roman" pitchFamily="18" charset="0"/>
                <a:cs typeface="Times New Roman" pitchFamily="18" charset="0"/>
              </a:rPr>
              <a:t>Software Requirements: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2133600"/>
            <a:ext cx="8229600" cy="4389120"/>
          </a:xfrm>
        </p:spPr>
        <p:txBody>
          <a:bodyPr/>
          <a:lstStyle/>
          <a:p>
            <a:pPr>
              <a:buFont typeface="Wingdings" pitchFamily="2" charset="2"/>
              <a:buChar char="Ø"/>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Operating System		:  Windows </a:t>
            </a:r>
          </a:p>
          <a:p>
            <a:pPr>
              <a:buFont typeface="Wingdings" pitchFamily="2" charset="2"/>
              <a:buChar char="Ø"/>
            </a:pPr>
            <a:r>
              <a:rPr lang="en-US" sz="2200" dirty="0" smtClean="0">
                <a:latin typeface="Times New Roman" pitchFamily="18" charset="0"/>
                <a:cs typeface="Times New Roman" pitchFamily="18" charset="0"/>
              </a:rPr>
              <a:t> Front-End			:  Html, CSS, </a:t>
            </a:r>
            <a:r>
              <a:rPr lang="en-US" sz="2200" dirty="0" err="1" smtClean="0">
                <a:latin typeface="Times New Roman" pitchFamily="18" charset="0"/>
                <a:cs typeface="Times New Roman" pitchFamily="18" charset="0"/>
              </a:rPr>
              <a:t>Javascript</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 Back-End			:  PHP, </a:t>
            </a:r>
            <a:r>
              <a:rPr lang="en-US" sz="2200" dirty="0" err="1" smtClean="0">
                <a:latin typeface="Times New Roman" pitchFamily="18" charset="0"/>
                <a:cs typeface="Times New Roman" pitchFamily="18" charset="0"/>
              </a:rPr>
              <a:t>MySql</a:t>
            </a:r>
            <a:endParaRPr lang="en-US" sz="2200" dirty="0" smtClean="0">
              <a:latin typeface="Times New Roman" pitchFamily="18" charset="0"/>
              <a:cs typeface="Times New Roman" pitchFamily="18" charset="0"/>
            </a:endParaRPr>
          </a:p>
          <a:p>
            <a:pPr>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a:bodyPr>
          <a:lstStyle/>
          <a:p>
            <a:r>
              <a:rPr lang="en-US" sz="2800" dirty="0" smtClean="0">
                <a:latin typeface="Times New Roman" pitchFamily="18" charset="0"/>
                <a:cs typeface="Times New Roman" pitchFamily="18" charset="0"/>
              </a:rPr>
              <a:t>Hardware Requirements: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981200"/>
            <a:ext cx="8229600" cy="4389120"/>
          </a:xfrm>
        </p:spPr>
        <p:txBody>
          <a:bodyPr/>
          <a:lstStyle/>
          <a:p>
            <a:pPr>
              <a:buFont typeface="Wingdings" pitchFamily="2" charset="2"/>
              <a:buChar char="Ø"/>
            </a:pPr>
            <a:r>
              <a:rPr lang="en-US" sz="2200" dirty="0" smtClean="0">
                <a:latin typeface="Times New Roman" pitchFamily="18" charset="0"/>
                <a:cs typeface="Times New Roman" pitchFamily="18" charset="0"/>
              </a:rPr>
              <a:t> Web cam		:  5 mega pixel camera.</a:t>
            </a:r>
          </a:p>
          <a:p>
            <a:pPr>
              <a:buFont typeface="Wingdings" pitchFamily="2" charset="2"/>
              <a:buChar char="Ø"/>
            </a:pPr>
            <a:r>
              <a:rPr lang="en-US" sz="2200" dirty="0" smtClean="0">
                <a:latin typeface="Times New Roman" pitchFamily="18" charset="0"/>
                <a:cs typeface="Times New Roman" pitchFamily="18" charset="0"/>
              </a:rPr>
              <a:t> Processor		:  Pentium IV.</a:t>
            </a:r>
          </a:p>
          <a:p>
            <a:pPr>
              <a:buFont typeface="Wingdings" pitchFamily="2" charset="2"/>
              <a:buChar char="Ø"/>
            </a:pPr>
            <a:r>
              <a:rPr lang="en-US" sz="2200" dirty="0" smtClean="0">
                <a:latin typeface="Times New Roman" pitchFamily="18" charset="0"/>
                <a:cs typeface="Times New Roman" pitchFamily="18" charset="0"/>
              </a:rPr>
              <a:t> Disk Space		:  1 GB</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14600"/>
            <a:ext cx="8229600" cy="1341120"/>
          </a:xfrm>
        </p:spPr>
        <p:txBody>
          <a:bodyPr>
            <a:normAutofit/>
          </a:bodyPr>
          <a:lstStyle/>
          <a:p>
            <a:pPr algn="ctr">
              <a:buNone/>
            </a:pPr>
            <a:r>
              <a:rPr lang="en-US" sz="5000" dirty="0" smtClean="0">
                <a:latin typeface="Times New Roman" pitchFamily="18" charset="0"/>
                <a:cs typeface="Times New Roman" pitchFamily="18" charset="0"/>
              </a:rPr>
              <a:t>THANK YOU</a:t>
            </a:r>
            <a:endParaRPr lang="en-US" sz="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223</TotalTime>
  <Words>164</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E-FARMING</vt:lpstr>
      <vt:lpstr>Abstract:</vt:lpstr>
      <vt:lpstr>Existing System:</vt:lpstr>
      <vt:lpstr>Proposed System:</vt:lpstr>
      <vt:lpstr>Software Requirements:</vt:lpstr>
      <vt:lpstr>Hardware Requirements: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E-FARMING</dc:title>
  <dc:creator>Windows User</dc:creator>
  <cp:lastModifiedBy>Windows User</cp:lastModifiedBy>
  <cp:revision>42</cp:revision>
  <dcterms:created xsi:type="dcterms:W3CDTF">2019-02-15T04:34:07Z</dcterms:created>
  <dcterms:modified xsi:type="dcterms:W3CDTF">2019-02-20T05:54:31Z</dcterms:modified>
</cp:coreProperties>
</file>