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74"/>
  </p:normalViewPr>
  <p:slideViewPr>
    <p:cSldViewPr snapToGrid="0" snapToObjects="1">
      <p:cViewPr>
        <p:scale>
          <a:sx n="120" d="100"/>
          <a:sy n="120" d="100"/>
        </p:scale>
        <p:origin x="3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8C7A9-8B23-4E4B-BF14-3CED56036356}" type="datetimeFigureOut">
              <a:rPr lang="en-US" smtClean="0"/>
              <a:t>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EA829-995C-8E4F-9A36-29646EC5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Keyword Extraction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Extraction </a:t>
            </a:r>
            <a:r>
              <a:rPr lang="en-US" b="1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72" y="2245658"/>
            <a:ext cx="6731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9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1-3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>
                <a:latin typeface="Arial" charset="0"/>
                <a:ea typeface="Times" charset="0"/>
              </a:rPr>
              <a:t>T</a:t>
            </a:r>
            <a:r>
              <a:rPr lang="x-none" altLang="x-none" dirty="0" bmk="">
                <a:latin typeface="Arial" charset="0"/>
                <a:ea typeface="Times" charset="0"/>
              </a:rPr>
              <a:t>o perform the first three tasks, we can define a simple function </a:t>
            </a:r>
            <a:r>
              <a:rPr lang="en-GB" altLang="x-none" dirty="0" smtClean="0" bmk="">
                <a:latin typeface="Arial" charset="0"/>
                <a:ea typeface="Times" charset="0"/>
              </a:rPr>
              <a:t>as below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dirty="0"/>
              <a:t>sentence </a:t>
            </a:r>
            <a:r>
              <a:rPr lang="en-GB" dirty="0" err="1" smtClean="0"/>
              <a:t>segmenter</a:t>
            </a:r>
            <a:r>
              <a:rPr lang="en-GB" dirty="0" smtClean="0"/>
              <a:t> (optional in our case)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dirty="0"/>
              <a:t>word </a:t>
            </a:r>
            <a:r>
              <a:rPr lang="en-GB" dirty="0" smtClean="0"/>
              <a:t>tokenizer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dirty="0"/>
              <a:t>part-of-speech tagger</a:t>
            </a:r>
            <a:endParaRPr lang="x-none" altLang="x-none" dirty="0">
              <a:latin typeface="Arial" charset="0"/>
              <a:ea typeface="Times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48" y="4034606"/>
            <a:ext cx="74041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8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</a:t>
            </a:r>
            <a:r>
              <a:rPr lang="en-US" dirty="0"/>
              <a:t>N</a:t>
            </a:r>
            <a:r>
              <a:rPr lang="en-US" dirty="0" smtClean="0"/>
              <a:t>amed </a:t>
            </a:r>
            <a:r>
              <a:rPr lang="en-US" dirty="0"/>
              <a:t>entity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5076497"/>
          </a:xfrm>
        </p:spPr>
        <p:txBody>
          <a:bodyPr/>
          <a:lstStyle/>
          <a:p>
            <a:r>
              <a:rPr lang="en-US" dirty="0"/>
              <a:t>The basic technique we will use for entity detection is </a:t>
            </a:r>
            <a:r>
              <a:rPr lang="en-US" b="1" dirty="0"/>
              <a:t>chunking</a:t>
            </a:r>
            <a:r>
              <a:rPr lang="en-US" dirty="0" smtClean="0"/>
              <a:t>,</a:t>
            </a:r>
          </a:p>
          <a:p>
            <a:r>
              <a:rPr lang="en-US" dirty="0"/>
              <a:t>which segments and labels multi-token </a:t>
            </a:r>
            <a:r>
              <a:rPr lang="en-US" dirty="0" smtClean="0"/>
              <a:t>sequences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idea is to extract the Noun Phrases from the sentence</a:t>
            </a:r>
          </a:p>
          <a:p>
            <a:pPr lvl="1"/>
            <a:r>
              <a:rPr lang="en-US" b="1" u="sng" dirty="0"/>
              <a:t>Noun Phrase</a:t>
            </a:r>
            <a:r>
              <a:rPr lang="en-US" dirty="0"/>
              <a:t>-a noun and any words in the sentence that modify it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E.g. </a:t>
            </a:r>
            <a:r>
              <a:rPr lang="en-US" u="sng" dirty="0"/>
              <a:t>The yellow house</a:t>
            </a:r>
            <a:r>
              <a:rPr lang="en-US" dirty="0"/>
              <a:t> is for </a:t>
            </a:r>
            <a:r>
              <a:rPr lang="en-US" dirty="0" smtClean="0"/>
              <a:t>sale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22" y="2597805"/>
            <a:ext cx="72009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0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4.1: </a:t>
            </a:r>
            <a:r>
              <a:rPr lang="en-US" b="1" dirty="0"/>
              <a:t>Noun Phrase </a:t>
            </a:r>
            <a:r>
              <a:rPr lang="en-US" b="1" dirty="0" smtClean="0"/>
              <a:t>Chunking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7366"/>
            <a:ext cx="10447557" cy="5307724"/>
          </a:xfrm>
        </p:spPr>
        <p:txBody>
          <a:bodyPr/>
          <a:lstStyle/>
          <a:p>
            <a:r>
              <a:rPr lang="en-US" dirty="0"/>
              <a:t>In order to create an </a:t>
            </a:r>
            <a:r>
              <a:rPr lang="en-US" dirty="0"/>
              <a:t>NP</a:t>
            </a:r>
            <a:r>
              <a:rPr lang="en-US" dirty="0"/>
              <a:t>-</a:t>
            </a:r>
            <a:r>
              <a:rPr lang="en-US" dirty="0" err="1"/>
              <a:t>chunker</a:t>
            </a:r>
            <a:r>
              <a:rPr lang="en-US" dirty="0"/>
              <a:t>, we will first define a </a:t>
            </a:r>
            <a:r>
              <a:rPr lang="en-US" b="1" dirty="0"/>
              <a:t>chunk </a:t>
            </a:r>
            <a:r>
              <a:rPr lang="en-US" b="1" dirty="0" smtClean="0"/>
              <a:t>grammar (similar to regular expression) </a:t>
            </a:r>
            <a:r>
              <a:rPr lang="en-US" dirty="0"/>
              <a:t>consisting of rules that indicate how sentences should be </a:t>
            </a:r>
            <a:r>
              <a:rPr lang="en-US" dirty="0" smtClean="0"/>
              <a:t>chunked.</a:t>
            </a:r>
          </a:p>
          <a:p>
            <a:r>
              <a:rPr lang="en-US" dirty="0" smtClean="0"/>
              <a:t>Below rule </a:t>
            </a:r>
            <a:r>
              <a:rPr lang="en-US" dirty="0"/>
              <a:t>says that an NP chunk should be formed whenever the </a:t>
            </a:r>
            <a:r>
              <a:rPr lang="en-US" b="1" dirty="0" err="1"/>
              <a:t>chunker</a:t>
            </a:r>
            <a:r>
              <a:rPr lang="en-US" b="1" dirty="0"/>
              <a:t> finds an optional determiner (</a:t>
            </a:r>
            <a:r>
              <a:rPr lang="en-US" b="1" dirty="0"/>
              <a:t>DT</a:t>
            </a:r>
            <a:r>
              <a:rPr lang="en-US" b="1" dirty="0"/>
              <a:t>) followed by any number of adjectives (</a:t>
            </a:r>
            <a:r>
              <a:rPr lang="en-US" b="1" dirty="0"/>
              <a:t>JJ</a:t>
            </a:r>
            <a:r>
              <a:rPr lang="en-US" b="1" dirty="0"/>
              <a:t>) and then a noun (</a:t>
            </a:r>
            <a:r>
              <a:rPr lang="en-US" b="1" dirty="0"/>
              <a:t>NN</a:t>
            </a:r>
            <a:r>
              <a:rPr lang="en-US" b="1" dirty="0"/>
              <a:t>).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0" y="3685190"/>
            <a:ext cx="7399557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70" y="4325003"/>
            <a:ext cx="3732100" cy="168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5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 of chunk grammar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07" y="2006730"/>
            <a:ext cx="8140700" cy="800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07" y="3346598"/>
            <a:ext cx="8140700" cy="2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2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Keyphrase</a:t>
            </a:r>
            <a:r>
              <a:rPr lang="en-US" dirty="0" smtClean="0"/>
              <a:t> Grammar we will be using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20" y="2595180"/>
            <a:ext cx="8946541" cy="4195481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Rule1 </a:t>
            </a:r>
            <a:r>
              <a:rPr lang="en-US" dirty="0"/>
              <a:t>detects simplex nouns</a:t>
            </a:r>
            <a:endParaRPr lang="en-US" dirty="0" smtClean="0"/>
          </a:p>
          <a:p>
            <a:pPr lvl="1"/>
            <a:r>
              <a:rPr lang="en-US" dirty="0"/>
              <a:t>Rule2 extracts N-bars with post-modifying PPs</a:t>
            </a:r>
            <a:r>
              <a:rPr lang="en-US" dirty="0" smtClean="0"/>
              <a:t>.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095206"/>
            <a:ext cx="64897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1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83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Century Gothic</vt:lpstr>
      <vt:lpstr>Times</vt:lpstr>
      <vt:lpstr>Wingdings 3</vt:lpstr>
      <vt:lpstr>Arial</vt:lpstr>
      <vt:lpstr>Ion</vt:lpstr>
      <vt:lpstr>Keyword Extraction</vt:lpstr>
      <vt:lpstr>Information Extraction Architecture</vt:lpstr>
      <vt:lpstr>Steps 1-3</vt:lpstr>
      <vt:lpstr>Step 4: Named entity detection</vt:lpstr>
      <vt:lpstr>Step 4.1: Noun Phrase Chunking</vt:lpstr>
      <vt:lpstr>Other examples of chunk grammar</vt:lpstr>
      <vt:lpstr>Keyphrase Grammar we will be using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2018-02-18T18:08:24Z</dcterms:created>
  <dcterms:modified xsi:type="dcterms:W3CDTF">2018-02-18T19:16:25Z</dcterms:modified>
</cp:coreProperties>
</file>