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8"/>
    <p:restoredTop sz="94674"/>
  </p:normalViewPr>
  <p:slideViewPr>
    <p:cSldViewPr snapToGrid="0" snapToObjects="1">
      <p:cViewPr varScale="1">
        <p:scale>
          <a:sx n="124" d="100"/>
          <a:sy n="124"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1A5F44-7D95-AF4E-AE98-4A0D7DA09B58}" type="datetimeFigureOut">
              <a:rPr lang="en-US" smtClean="0"/>
              <a:t>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31A5F44-7D95-AF4E-AE98-4A0D7DA09B58}" type="datetimeFigureOut">
              <a:rPr lang="en-US" smtClean="0"/>
              <a:t>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31A5F44-7D95-AF4E-AE98-4A0D7DA09B58}" type="datetimeFigureOut">
              <a:rPr lang="en-US" smtClean="0"/>
              <a:t>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1A5F44-7D95-AF4E-AE98-4A0D7DA09B58}"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1A5F44-7D95-AF4E-AE98-4A0D7DA09B58}"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1A5F44-7D95-AF4E-AE98-4A0D7DA09B58}"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1A5F44-7D95-AF4E-AE98-4A0D7DA09B58}"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1A5F44-7D95-AF4E-AE98-4A0D7DA09B58}" type="datetimeFigureOut">
              <a:rPr lang="en-US" smtClean="0"/>
              <a:t>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1A5F44-7D95-AF4E-AE98-4A0D7DA09B58}" type="datetimeFigureOut">
              <a:rPr lang="en-US" smtClean="0"/>
              <a:t>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A5F44-7D95-AF4E-AE98-4A0D7DA09B58}" type="datetimeFigureOut">
              <a:rPr lang="en-US" smtClean="0"/>
              <a:t>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A5F44-7D95-AF4E-AE98-4A0D7DA09B58}"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473D5-940F-624D-8EB6-5389FA266E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31A5F44-7D95-AF4E-AE98-4A0D7DA09B58}" type="datetimeFigureOut">
              <a:rPr lang="en-US" smtClean="0"/>
              <a:t>2/18/18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2B473D5-940F-624D-8EB6-5389FA266E3A}" type="slidenum">
              <a:rPr lang="en-US" smtClean="0"/>
              <a:t>‹#›</a:t>
            </a:fld>
            <a:endParaRPr lang="en-US"/>
          </a:p>
        </p:txBody>
      </p:sp>
    </p:spTree>
    <p:extLst>
      <p:ext uri="{BB962C8B-B14F-4D97-AF65-F5344CB8AC3E}">
        <p14:creationId xmlns:p14="http://schemas.microsoft.com/office/powerpoint/2010/main" val="3438579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042788"/>
            <a:ext cx="9144000" cy="1641490"/>
          </a:xfrm>
        </p:spPr>
        <p:txBody>
          <a:bodyPr>
            <a:noAutofit/>
          </a:bodyPr>
          <a:lstStyle/>
          <a:p>
            <a:r>
              <a:rPr lang="en-US" sz="5000" dirty="0"/>
              <a:t>Evaluating N-gram based Evaluation </a:t>
            </a:r>
            <a:r>
              <a:rPr lang="en-US" sz="5000" dirty="0" smtClean="0"/>
              <a:t/>
            </a:r>
            <a:br>
              <a:rPr lang="en-US" sz="5000" dirty="0" smtClean="0"/>
            </a:br>
            <a:r>
              <a:rPr lang="en-US" sz="5000" dirty="0" smtClean="0"/>
              <a:t>Metrics </a:t>
            </a:r>
            <a:r>
              <a:rPr lang="en-US" sz="5000" dirty="0"/>
              <a:t>for Automatic </a:t>
            </a:r>
            <a:r>
              <a:rPr lang="en-US" sz="5000" dirty="0" smtClean="0"/>
              <a:t/>
            </a:r>
            <a:br>
              <a:rPr lang="en-US" sz="5000" dirty="0" smtClean="0"/>
            </a:br>
            <a:r>
              <a:rPr lang="en-US" sz="5000" dirty="0" err="1" smtClean="0"/>
              <a:t>Keyphrase</a:t>
            </a:r>
            <a:r>
              <a:rPr lang="en-US" sz="5000" dirty="0" smtClean="0"/>
              <a:t> </a:t>
            </a:r>
            <a:r>
              <a:rPr lang="en-US" sz="5000" dirty="0"/>
              <a:t>Extraction</a:t>
            </a:r>
          </a:p>
        </p:txBody>
      </p:sp>
    </p:spTree>
    <p:extLst>
      <p:ext uri="{BB962C8B-B14F-4D97-AF65-F5344CB8AC3E}">
        <p14:creationId xmlns:p14="http://schemas.microsoft.com/office/powerpoint/2010/main" val="117360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dirty="0"/>
              <a:t> </a:t>
            </a:r>
          </a:p>
          <a:p>
            <a:r>
              <a:rPr lang="en-GB" dirty="0"/>
              <a:t> </a:t>
            </a:r>
          </a:p>
          <a:p>
            <a:r>
              <a:rPr lang="en-GB" dirty="0" err="1"/>
              <a:t>Keyphrases</a:t>
            </a:r>
            <a:r>
              <a:rPr lang="en-GB" dirty="0"/>
              <a:t> can be either simplex words (e.g. query, discovery, or context-awareness) 1 or larger N-bars/noun phrases (e.g. intrusion detection, mobile ad-hoc network, or quality of service). The majority of </a:t>
            </a:r>
            <a:r>
              <a:rPr lang="en-GB" dirty="0" err="1"/>
              <a:t>keyphrases</a:t>
            </a:r>
            <a:r>
              <a:rPr lang="en-GB" dirty="0"/>
              <a:t> are 1–4 words long</a:t>
            </a:r>
          </a:p>
          <a:p>
            <a:r>
              <a:rPr lang="en-GB" dirty="0"/>
              <a:t> </a:t>
            </a:r>
          </a:p>
          <a:p>
            <a:r>
              <a:rPr lang="en-GB" dirty="0" err="1"/>
              <a:t>Keyphrases</a:t>
            </a:r>
            <a:r>
              <a:rPr lang="en-GB" dirty="0"/>
              <a:t> are normally composed of nouns and adjectives, but may occasionally contain adverbs (e.g. dynamically allocated task, or partially observable Markov decision process) or other parts of speech. They may also contain hyphens (e.g. sensor-grouping or multi-agent system) and apostrophes for possessives (e.g. Bayes’ theorem or agent’s goal).</a:t>
            </a:r>
          </a:p>
          <a:p>
            <a:r>
              <a:rPr lang="en-GB" dirty="0"/>
              <a:t> </a:t>
            </a:r>
          </a:p>
          <a:p>
            <a:endParaRPr lang="en-US" dirty="0"/>
          </a:p>
        </p:txBody>
      </p:sp>
    </p:spTree>
    <p:extLst>
      <p:ext uri="{BB962C8B-B14F-4D97-AF65-F5344CB8AC3E}">
        <p14:creationId xmlns:p14="http://schemas.microsoft.com/office/powerpoint/2010/main" val="122927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err="1"/>
              <a:t>Keyphrases</a:t>
            </a:r>
            <a:r>
              <a:rPr lang="en-GB" dirty="0"/>
              <a:t> can optionally incorporate PPs (e.g. service quality vs. quality of service). A variety of prepositions can be used (e.g. incentive for cooperation, inequality in welfare, agent security via approximate policy), although the </a:t>
            </a:r>
            <a:r>
              <a:rPr lang="en-GB" dirty="0" err="1"/>
              <a:t>genetive</a:t>
            </a:r>
            <a:r>
              <a:rPr lang="en-GB" dirty="0"/>
              <a:t> of is the most common. </a:t>
            </a:r>
            <a:r>
              <a:rPr lang="en-GB" dirty="0" err="1"/>
              <a:t>Keyphrases</a:t>
            </a:r>
            <a:r>
              <a:rPr lang="en-GB" dirty="0"/>
              <a:t> can also be coordinated, either as simple nouns at the top level (e.g. performance and scalability or group and partition) or within more complex NPs or between N-bars (e.g. history of past encounter and transitivity or task and resource allocation in agent system). When candidate phrases get too long, abbreviations also help to form valid </a:t>
            </a:r>
            <a:r>
              <a:rPr lang="en-GB" dirty="0" err="1"/>
              <a:t>keyphrases</a:t>
            </a:r>
            <a:r>
              <a:rPr lang="en-GB" dirty="0"/>
              <a:t> (e.g. computer support collaborative work vs. CSCW, or partially observable Markov decision process vs. POMDP).</a:t>
            </a:r>
          </a:p>
          <a:p>
            <a:r>
              <a:rPr lang="en-GB" dirty="0"/>
              <a:t> </a:t>
            </a:r>
          </a:p>
          <a:p>
            <a:r>
              <a:rPr lang="en-GB" dirty="0"/>
              <a:t> </a:t>
            </a:r>
          </a:p>
          <a:p>
            <a:r>
              <a:rPr lang="en-GB" dirty="0"/>
              <a:t>Evaluation Metrics</a:t>
            </a:r>
          </a:p>
          <a:p>
            <a:r>
              <a:rPr lang="en-GB" dirty="0"/>
              <a:t> </a:t>
            </a:r>
          </a:p>
          <a:p>
            <a:r>
              <a:rPr lang="en-GB" dirty="0"/>
              <a:t> </a:t>
            </a:r>
          </a:p>
          <a:p>
            <a:endParaRPr lang="en-US" dirty="0"/>
          </a:p>
        </p:txBody>
      </p:sp>
    </p:spTree>
    <p:extLst>
      <p:ext uri="{BB962C8B-B14F-4D97-AF65-F5344CB8AC3E}">
        <p14:creationId xmlns:p14="http://schemas.microsoft.com/office/powerpoint/2010/main" val="159820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paper describes a feasibility study of n-gram-based evaluation metrics for automatic </a:t>
            </a:r>
            <a:r>
              <a:rPr lang="en-US" dirty="0" err="1"/>
              <a:t>keyphrase</a:t>
            </a:r>
            <a:r>
              <a:rPr lang="en-US" dirty="0"/>
              <a:t> extraction.</a:t>
            </a:r>
          </a:p>
        </p:txBody>
      </p:sp>
    </p:spTree>
    <p:extLst>
      <p:ext uri="{BB962C8B-B14F-4D97-AF65-F5344CB8AC3E}">
        <p14:creationId xmlns:p14="http://schemas.microsoft.com/office/powerpoint/2010/main" val="22027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Keyphrases</a:t>
            </a:r>
            <a:endParaRPr lang="en-US" dirty="0"/>
          </a:p>
        </p:txBody>
      </p:sp>
      <p:sp>
        <p:nvSpPr>
          <p:cNvPr id="3" name="Content Placeholder 2"/>
          <p:cNvSpPr>
            <a:spLocks noGrp="1"/>
          </p:cNvSpPr>
          <p:nvPr>
            <p:ph idx="1"/>
          </p:nvPr>
        </p:nvSpPr>
        <p:spPr/>
        <p:txBody>
          <a:bodyPr/>
          <a:lstStyle/>
          <a:p>
            <a:r>
              <a:rPr lang="en-US" dirty="0" err="1"/>
              <a:t>Keyphrases</a:t>
            </a:r>
            <a:r>
              <a:rPr lang="en-US" dirty="0"/>
              <a:t> can be either simplex words (e.g. query, discovery, or context-awareness) 1 or larger N-bars/noun </a:t>
            </a:r>
            <a:r>
              <a:rPr lang="en-US" dirty="0" smtClean="0"/>
              <a:t>phrases</a:t>
            </a:r>
          </a:p>
          <a:p>
            <a:r>
              <a:rPr lang="en-US" dirty="0"/>
              <a:t>The majority of </a:t>
            </a:r>
            <a:r>
              <a:rPr lang="en-US" dirty="0" err="1"/>
              <a:t>keyphrases</a:t>
            </a:r>
            <a:r>
              <a:rPr lang="en-US" dirty="0"/>
              <a:t> are 1–4 words long (</a:t>
            </a:r>
            <a:r>
              <a:rPr lang="en-US" dirty="0" err="1"/>
              <a:t>Paukkeri</a:t>
            </a:r>
            <a:r>
              <a:rPr lang="en-US" dirty="0"/>
              <a:t> et al., 2008</a:t>
            </a:r>
            <a:r>
              <a:rPr lang="en-US" dirty="0" smtClean="0"/>
              <a:t>).</a:t>
            </a:r>
          </a:p>
          <a:p>
            <a:r>
              <a:rPr lang="en-US" dirty="0" err="1"/>
              <a:t>Keyphrases</a:t>
            </a:r>
            <a:r>
              <a:rPr lang="en-US" dirty="0"/>
              <a:t> are normally composed of nouns and adjectives, but may occasionally contain adverbs</a:t>
            </a:r>
          </a:p>
        </p:txBody>
      </p:sp>
    </p:spTree>
    <p:extLst>
      <p:ext uri="{BB962C8B-B14F-4D97-AF65-F5344CB8AC3E}">
        <p14:creationId xmlns:p14="http://schemas.microsoft.com/office/powerpoint/2010/main" val="204309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p>
        </p:txBody>
      </p:sp>
      <p:sp>
        <p:nvSpPr>
          <p:cNvPr id="3" name="Content Placeholder 2"/>
          <p:cNvSpPr>
            <a:spLocks noGrp="1"/>
          </p:cNvSpPr>
          <p:nvPr>
            <p:ph idx="1"/>
          </p:nvPr>
        </p:nvSpPr>
        <p:spPr/>
        <p:txBody>
          <a:bodyPr/>
          <a:lstStyle/>
          <a:p>
            <a:r>
              <a:rPr lang="en-US" dirty="0"/>
              <a:t>We then present R-precision, an </a:t>
            </a:r>
            <a:r>
              <a:rPr lang="en-US" dirty="0" err="1"/>
              <a:t>ngram</a:t>
            </a:r>
            <a:r>
              <a:rPr lang="en-US" dirty="0"/>
              <a:t>-based evaluation metric developed specifically for </a:t>
            </a:r>
            <a:r>
              <a:rPr lang="en-US" dirty="0" err="1"/>
              <a:t>keyphrase</a:t>
            </a:r>
            <a:r>
              <a:rPr lang="en-US" dirty="0"/>
              <a:t> evaluation</a:t>
            </a:r>
            <a:r>
              <a:rPr lang="en-US" dirty="0" smtClean="0"/>
              <a:t>,</a:t>
            </a:r>
          </a:p>
          <a:p>
            <a:r>
              <a:rPr lang="en-US" dirty="0" smtClean="0"/>
              <a:t>R-precision weights </a:t>
            </a:r>
            <a:r>
              <a:rPr lang="en-US" dirty="0" err="1"/>
              <a:t>ngrams</a:t>
            </a:r>
            <a:r>
              <a:rPr lang="en-US" dirty="0"/>
              <a:t> according to their relative position in the </a:t>
            </a:r>
            <a:r>
              <a:rPr lang="en-US" dirty="0" err="1"/>
              <a:t>keyphrase</a:t>
            </a:r>
            <a:endParaRPr lang="en-US" dirty="0"/>
          </a:p>
        </p:txBody>
      </p:sp>
    </p:spTree>
    <p:extLst>
      <p:ext uri="{BB962C8B-B14F-4D97-AF65-F5344CB8AC3E}">
        <p14:creationId xmlns:p14="http://schemas.microsoft.com/office/powerpoint/2010/main" val="6680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 Translation and Summarization Evaluation Metrics</a:t>
            </a:r>
          </a:p>
        </p:txBody>
      </p:sp>
      <p:sp>
        <p:nvSpPr>
          <p:cNvPr id="3" name="Content Placeholder 2"/>
          <p:cNvSpPr>
            <a:spLocks noGrp="1"/>
          </p:cNvSpPr>
          <p:nvPr>
            <p:ph idx="1"/>
          </p:nvPr>
        </p:nvSpPr>
        <p:spPr/>
        <p:txBody>
          <a:bodyPr/>
          <a:lstStyle/>
          <a:p>
            <a:r>
              <a:rPr lang="en-US" dirty="0"/>
              <a:t>In this research, we experiment with </a:t>
            </a:r>
            <a:r>
              <a:rPr lang="en-US" dirty="0" smtClean="0"/>
              <a:t>four </a:t>
            </a:r>
            <a:r>
              <a:rPr lang="en-US" dirty="0"/>
              <a:t>popular n-gram-based metrics from the MT and automatic summarization fields — BLEU, METEOR, NIST and ROUGE</a:t>
            </a:r>
            <a:r>
              <a:rPr lang="en-US" dirty="0" smtClean="0"/>
              <a:t>.</a:t>
            </a:r>
          </a:p>
          <a:p>
            <a:r>
              <a:rPr lang="en-US" dirty="0"/>
              <a:t>The basic task performed by the respective evaluation metrics is empirical determination of how good an approximation is string1 of string2?</a:t>
            </a:r>
          </a:p>
        </p:txBody>
      </p:sp>
    </p:spTree>
    <p:extLst>
      <p:ext uri="{BB962C8B-B14F-4D97-AF65-F5344CB8AC3E}">
        <p14:creationId xmlns:p14="http://schemas.microsoft.com/office/powerpoint/2010/main" val="181308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Details of the </a:t>
            </a:r>
            <a:r>
              <a:rPr lang="en-US" dirty="0" err="1"/>
              <a:t>keyphrase</a:t>
            </a:r>
            <a:r>
              <a:rPr lang="en-US" dirty="0"/>
              <a:t> dataset </a:t>
            </a:r>
            <a:br>
              <a:rPr lang="en-US" dirty="0"/>
            </a:br>
            <a:endParaRPr lang="en-US" dirty="0"/>
          </a:p>
        </p:txBody>
      </p:sp>
      <p:sp>
        <p:nvSpPr>
          <p:cNvPr id="3" name="Content Placeholder 2"/>
          <p:cNvSpPr>
            <a:spLocks noGrp="1"/>
          </p:cNvSpPr>
          <p:nvPr>
            <p:ph idx="1"/>
          </p:nvPr>
        </p:nvSpPr>
        <p:spPr/>
        <p:txBody>
          <a:bodyPr/>
          <a:lstStyle/>
          <a:p>
            <a:pPr lvl="1"/>
            <a:r>
              <a:rPr lang="en-US" dirty="0" smtClean="0"/>
              <a:t>(</a:t>
            </a:r>
            <a:r>
              <a:rPr lang="en-US" dirty="0"/>
              <a:t>Rule1) </a:t>
            </a:r>
            <a:endParaRPr lang="en-US" dirty="0" smtClean="0"/>
          </a:p>
          <a:p>
            <a:pPr lvl="2"/>
            <a:r>
              <a:rPr lang="en-US" dirty="0" smtClean="0"/>
              <a:t>NBAR </a:t>
            </a:r>
            <a:r>
              <a:rPr lang="en-US" dirty="0"/>
              <a:t>= (NN*|JJ*) ∗ (NN*) e.g. complexity, effective algorithm, distributed web-service discovery architecture </a:t>
            </a:r>
            <a:endParaRPr lang="en-US" dirty="0" smtClean="0"/>
          </a:p>
          <a:p>
            <a:pPr lvl="2"/>
            <a:r>
              <a:rPr lang="en-US" dirty="0"/>
              <a:t>Rule1 detects simplex nouns</a:t>
            </a:r>
            <a:endParaRPr lang="en-US" dirty="0" smtClean="0"/>
          </a:p>
          <a:p>
            <a:pPr lvl="1"/>
            <a:r>
              <a:rPr lang="en-US" dirty="0" smtClean="0"/>
              <a:t>(</a:t>
            </a:r>
            <a:r>
              <a:rPr lang="en-US" dirty="0"/>
              <a:t>Rule2) </a:t>
            </a:r>
            <a:endParaRPr lang="en-US" dirty="0" smtClean="0"/>
          </a:p>
          <a:p>
            <a:pPr lvl="2"/>
            <a:r>
              <a:rPr lang="en-US" dirty="0" smtClean="0"/>
              <a:t>NBAR </a:t>
            </a:r>
            <a:r>
              <a:rPr lang="en-US" dirty="0"/>
              <a:t>IN NBAR e.g. quality of service, sensitivity of VOIP traffic, simplified instantiation of </a:t>
            </a:r>
            <a:r>
              <a:rPr lang="en-US" dirty="0" err="1" smtClean="0"/>
              <a:t>zebroid</a:t>
            </a:r>
            <a:endParaRPr lang="en-US" dirty="0" smtClean="0"/>
          </a:p>
          <a:p>
            <a:pPr lvl="2"/>
            <a:r>
              <a:rPr lang="en-US" dirty="0"/>
              <a:t>Rule2 extracts N-bars with post-modifying PPs.</a:t>
            </a:r>
          </a:p>
        </p:txBody>
      </p:sp>
    </p:spTree>
    <p:extLst>
      <p:ext uri="{BB962C8B-B14F-4D97-AF65-F5344CB8AC3E}">
        <p14:creationId xmlns:p14="http://schemas.microsoft.com/office/powerpoint/2010/main" val="191384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Selection</a:t>
            </a:r>
          </a:p>
        </p:txBody>
      </p:sp>
      <p:sp>
        <p:nvSpPr>
          <p:cNvPr id="3" name="Content Placeholder 2"/>
          <p:cNvSpPr>
            <a:spLocks noGrp="1"/>
          </p:cNvSpPr>
          <p:nvPr>
            <p:ph idx="1"/>
          </p:nvPr>
        </p:nvSpPr>
        <p:spPr/>
        <p:txBody>
          <a:bodyPr/>
          <a:lstStyle/>
          <a:p>
            <a:r>
              <a:rPr lang="en-US" dirty="0"/>
              <a:t>we first converted the PDF versions of the papers into </a:t>
            </a:r>
            <a:r>
              <a:rPr lang="en-US" dirty="0" smtClean="0"/>
              <a:t>text</a:t>
            </a:r>
          </a:p>
          <a:p>
            <a:r>
              <a:rPr lang="en-US" dirty="0"/>
              <a:t>We then lemmatized and POS tagged all </a:t>
            </a:r>
            <a:r>
              <a:rPr lang="en-US" dirty="0" smtClean="0"/>
              <a:t>words</a:t>
            </a:r>
          </a:p>
          <a:p>
            <a:r>
              <a:rPr lang="en-US" dirty="0"/>
              <a:t>Next, we applied the regular expressions </a:t>
            </a:r>
            <a:r>
              <a:rPr lang="en-US" dirty="0" smtClean="0"/>
              <a:t>(previous slide)to </a:t>
            </a:r>
            <a:r>
              <a:rPr lang="en-US" dirty="0"/>
              <a:t>extract </a:t>
            </a:r>
            <a:r>
              <a:rPr lang="en-US" dirty="0" smtClean="0"/>
              <a:t>candidates</a:t>
            </a:r>
          </a:p>
          <a:p>
            <a:r>
              <a:rPr lang="en-US" dirty="0" smtClean="0"/>
              <a:t>Finally</a:t>
            </a:r>
            <a:r>
              <a:rPr lang="en-US" dirty="0"/>
              <a:t>, we selected candidates in terms of their frequency: simplex words with frequency ≥ 2 and NPs with frequency ≥ 1.</a:t>
            </a:r>
          </a:p>
        </p:txBody>
      </p:sp>
    </p:spTree>
    <p:extLst>
      <p:ext uri="{BB962C8B-B14F-4D97-AF65-F5344CB8AC3E}">
        <p14:creationId xmlns:p14="http://schemas.microsoft.com/office/powerpoint/2010/main" val="94348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KeyPhrase</a:t>
            </a:r>
            <a:r>
              <a:rPr lang="en-US" dirty="0" smtClean="0"/>
              <a:t> extraction</a:t>
            </a:r>
            <a:endParaRPr lang="en-US" dirty="0"/>
          </a:p>
        </p:txBody>
      </p:sp>
      <p:sp>
        <p:nvSpPr>
          <p:cNvPr id="3" name="Content Placeholder 2"/>
          <p:cNvSpPr>
            <a:spLocks noGrp="1"/>
          </p:cNvSpPr>
          <p:nvPr>
            <p:ph idx="1"/>
          </p:nvPr>
        </p:nvSpPr>
        <p:spPr/>
        <p:txBody>
          <a:bodyPr>
            <a:normAutofit/>
          </a:bodyPr>
          <a:lstStyle/>
          <a:p>
            <a:r>
              <a:rPr lang="en-GB" dirty="0" err="1"/>
              <a:t>Keyphrases</a:t>
            </a:r>
            <a:r>
              <a:rPr lang="en-GB" dirty="0"/>
              <a:t> are noun phrases (NPs) that are representative of the main content of documents</a:t>
            </a:r>
          </a:p>
          <a:p>
            <a:r>
              <a:rPr lang="en-GB" dirty="0"/>
              <a:t>Since they represent the key topics in documents, extracting good </a:t>
            </a:r>
            <a:r>
              <a:rPr lang="en-GB" dirty="0" err="1"/>
              <a:t>keyphrases</a:t>
            </a:r>
            <a:r>
              <a:rPr lang="en-GB" dirty="0"/>
              <a:t> benefits various natural language processing (NLP) applications such as summarization, information retrieval (IR) and question-answering (QA</a:t>
            </a:r>
            <a:r>
              <a:rPr lang="en-GB" dirty="0" smtClean="0"/>
              <a:t>).</a:t>
            </a:r>
            <a:endParaRPr lang="en-GB" dirty="0"/>
          </a:p>
        </p:txBody>
      </p:sp>
    </p:spTree>
    <p:extLst>
      <p:ext uri="{BB962C8B-B14F-4D97-AF65-F5344CB8AC3E}">
        <p14:creationId xmlns:p14="http://schemas.microsoft.com/office/powerpoint/2010/main" val="18760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err="1"/>
              <a:t>Keyphrases</a:t>
            </a:r>
            <a:r>
              <a:rPr lang="en-GB" dirty="0"/>
              <a:t> can also be used in text summarization </a:t>
            </a:r>
          </a:p>
          <a:p>
            <a:r>
              <a:rPr lang="en-GB" dirty="0"/>
              <a:t> </a:t>
            </a:r>
          </a:p>
          <a:p>
            <a:r>
              <a:rPr lang="en-GB" dirty="0"/>
              <a:t>n-gram based evaluation metrics to the task of </a:t>
            </a:r>
            <a:r>
              <a:rPr lang="en-GB" dirty="0" err="1"/>
              <a:t>keyphrase</a:t>
            </a:r>
            <a:r>
              <a:rPr lang="en-GB" dirty="0"/>
              <a:t> extraction evaluation</a:t>
            </a:r>
          </a:p>
          <a:p>
            <a:r>
              <a:rPr lang="en-GB" dirty="0"/>
              <a:t>We test the following evaluation metrics: (1) evaluation metrics from MT and multi-document summarization (BLEU, NIST, METEOR and ROUGE); and (2) R-precision (</a:t>
            </a:r>
            <a:r>
              <a:rPr lang="en-GB" dirty="0" err="1"/>
              <a:t>Zesch</a:t>
            </a:r>
            <a:r>
              <a:rPr lang="en-GB" dirty="0"/>
              <a:t> and </a:t>
            </a:r>
            <a:r>
              <a:rPr lang="en-GB" dirty="0" err="1"/>
              <a:t>Gurevych</a:t>
            </a:r>
            <a:r>
              <a:rPr lang="en-GB" dirty="0"/>
              <a:t>, 2009), an n-gram-based evaluation metric developed specifically for </a:t>
            </a:r>
            <a:r>
              <a:rPr lang="en-GB" dirty="0" err="1"/>
              <a:t>keyphrase</a:t>
            </a:r>
            <a:r>
              <a:rPr lang="en-GB" dirty="0"/>
              <a:t> extraction evaluation which has yet to be evaluated against humans at the extraction task</a:t>
            </a:r>
          </a:p>
          <a:p>
            <a:r>
              <a:rPr lang="en-GB" dirty="0"/>
              <a:t> </a:t>
            </a:r>
          </a:p>
          <a:p>
            <a:r>
              <a:rPr lang="en-GB" dirty="0"/>
              <a:t>A Primer on </a:t>
            </a:r>
            <a:r>
              <a:rPr lang="en-GB" dirty="0" err="1"/>
              <a:t>Keyphrases</a:t>
            </a:r>
            <a:endParaRPr lang="en-GB" dirty="0"/>
          </a:p>
          <a:p>
            <a:endParaRPr lang="en-US" dirty="0"/>
          </a:p>
        </p:txBody>
      </p:sp>
    </p:spTree>
    <p:extLst>
      <p:ext uri="{BB962C8B-B14F-4D97-AF65-F5344CB8AC3E}">
        <p14:creationId xmlns:p14="http://schemas.microsoft.com/office/powerpoint/2010/main" val="49110542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TotalTime>
  <Words>468</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Arial</vt:lpstr>
      <vt:lpstr>Depth</vt:lpstr>
      <vt:lpstr>Evaluating N-gram based Evaluation  Metrics for Automatic  Keyphrase Extraction</vt:lpstr>
      <vt:lpstr>PowerPoint Presentation</vt:lpstr>
      <vt:lpstr>Keyphrases</vt:lpstr>
      <vt:lpstr>Evaluation Metrics</vt:lpstr>
      <vt:lpstr>Machine Translation and Summarization Evaluation Metrics</vt:lpstr>
      <vt:lpstr>Details of the keyphrase dataset  </vt:lpstr>
      <vt:lpstr>Candidate Selection</vt:lpstr>
      <vt:lpstr>KeyPhrase extraction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2018-02-18T19:14:36Z</dcterms:created>
  <dcterms:modified xsi:type="dcterms:W3CDTF">2018-02-18T19:16:00Z</dcterms:modified>
</cp:coreProperties>
</file>