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4"/>
  </p:sldMasterIdLst>
  <p:notesMasterIdLst>
    <p:notesMasterId r:id="rId30"/>
  </p:notesMasterIdLst>
  <p:handoutMasterIdLst>
    <p:handoutMasterId r:id="rId31"/>
  </p:handoutMasterIdLst>
  <p:sldIdLst>
    <p:sldId id="258" r:id="rId5"/>
    <p:sldId id="331" r:id="rId6"/>
    <p:sldId id="337" r:id="rId7"/>
    <p:sldId id="389" r:id="rId8"/>
    <p:sldId id="339" r:id="rId9"/>
    <p:sldId id="362" r:id="rId10"/>
    <p:sldId id="338" r:id="rId11"/>
    <p:sldId id="342" r:id="rId12"/>
    <p:sldId id="346" r:id="rId13"/>
    <p:sldId id="344" r:id="rId14"/>
    <p:sldId id="357" r:id="rId15"/>
    <p:sldId id="359" r:id="rId16"/>
    <p:sldId id="361" r:id="rId17"/>
    <p:sldId id="390" r:id="rId18"/>
    <p:sldId id="353" r:id="rId19"/>
    <p:sldId id="377" r:id="rId20"/>
    <p:sldId id="373" r:id="rId21"/>
    <p:sldId id="378" r:id="rId22"/>
    <p:sldId id="379" r:id="rId23"/>
    <p:sldId id="380" r:id="rId24"/>
    <p:sldId id="381" r:id="rId25"/>
    <p:sldId id="382" r:id="rId26"/>
    <p:sldId id="383" r:id="rId27"/>
    <p:sldId id="261" r:id="rId28"/>
    <p:sldId id="336" r:id="rId2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orient="horz" pos="2203">
          <p15:clr>
            <a:srgbClr val="A4A3A4"/>
          </p15:clr>
        </p15:guide>
        <p15:guide id="3" orient="horz" pos="3881">
          <p15:clr>
            <a:srgbClr val="A4A3A4"/>
          </p15:clr>
        </p15:guide>
        <p15:guide id="4" orient="horz" pos="184">
          <p15:clr>
            <a:srgbClr val="A4A3A4"/>
          </p15:clr>
        </p15:guide>
        <p15:guide id="5" orient="horz" pos="456">
          <p15:clr>
            <a:srgbClr val="A4A3A4"/>
          </p15:clr>
        </p15:guide>
        <p15:guide id="6" pos="7301">
          <p15:clr>
            <a:srgbClr val="A4A3A4"/>
          </p15:clr>
        </p15:guide>
        <p15:guide id="7" pos="3831">
          <p15:clr>
            <a:srgbClr val="A4A3A4"/>
          </p15:clr>
        </p15:guide>
        <p15:guide id="8" pos="3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2CE"/>
    <a:srgbClr val="BF228E"/>
    <a:srgbClr val="F5B194"/>
    <a:srgbClr val="BC8D00"/>
    <a:srgbClr val="FFDB96"/>
    <a:srgbClr val="FFDC95"/>
    <a:srgbClr val="DEF89C"/>
    <a:srgbClr val="D8E8E0"/>
    <a:srgbClr val="0A2A74"/>
    <a:srgbClr val="1283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7" autoAdjust="0"/>
    <p:restoredTop sz="81342" autoAdjust="0"/>
  </p:normalViewPr>
  <p:slideViewPr>
    <p:cSldViewPr snapToGrid="0" showGuides="1">
      <p:cViewPr varScale="1">
        <p:scale>
          <a:sx n="90" d="100"/>
          <a:sy n="90" d="100"/>
        </p:scale>
        <p:origin x="224" y="280"/>
      </p:cViewPr>
      <p:guideLst>
        <p:guide orient="horz" pos="697"/>
        <p:guide orient="horz" pos="2203"/>
        <p:guide orient="horz" pos="3881"/>
        <p:guide orient="horz" pos="184"/>
        <p:guide orient="horz" pos="456"/>
        <p:guide pos="7301"/>
        <p:guide pos="3831"/>
        <p:guide pos="3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6E7F5B-4C0B-4285-B623-51DDA38362C0}" type="doc">
      <dgm:prSet loTypeId="urn:microsoft.com/office/officeart/2005/8/layout/hierarchy6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21D0241-ECBA-45C1-BF4E-0793F6AA87DE}">
      <dgm:prSet phldrT="[Text]" custT="1"/>
      <dgm:spPr>
        <a:solidFill>
          <a:srgbClr val="FFDB96"/>
        </a:solidFill>
        <a:ln w="38100">
          <a:solidFill>
            <a:srgbClr val="BC8D00"/>
          </a:solidFill>
        </a:ln>
      </dgm:spPr>
      <dgm:t>
        <a:bodyPr/>
        <a:lstStyle/>
        <a:p>
          <a:pPr algn="ctr"/>
          <a:r>
            <a:rPr lang="en-US" sz="1400" b="1" dirty="0" smtClean="0">
              <a:solidFill>
                <a:schemeClr val="tx1"/>
              </a:solidFill>
            </a:rPr>
            <a:t>Machine Learning </a:t>
          </a:r>
          <a:endParaRPr lang="en-US" sz="1400" b="1" dirty="0">
            <a:solidFill>
              <a:schemeClr val="tx1"/>
            </a:solidFill>
          </a:endParaRPr>
        </a:p>
      </dgm:t>
    </dgm:pt>
    <dgm:pt modelId="{33C43B6D-28AB-4A66-9F43-86A6C805B147}" type="parTrans" cxnId="{2F420C00-E2E9-4783-A9A8-6D890A541006}">
      <dgm:prSet/>
      <dgm:spPr/>
      <dgm:t>
        <a:bodyPr/>
        <a:lstStyle/>
        <a:p>
          <a:endParaRPr lang="en-US"/>
        </a:p>
      </dgm:t>
    </dgm:pt>
    <dgm:pt modelId="{92E2C211-0768-45D9-B7EE-6091EC7C09FB}" type="sibTrans" cxnId="{2F420C00-E2E9-4783-A9A8-6D890A541006}">
      <dgm:prSet/>
      <dgm:spPr/>
      <dgm:t>
        <a:bodyPr/>
        <a:lstStyle/>
        <a:p>
          <a:endParaRPr lang="en-US"/>
        </a:p>
      </dgm:t>
    </dgm:pt>
    <dgm:pt modelId="{03FD413E-1A54-4025-9A21-4AB7B8CFB2E0}">
      <dgm:prSet phldrT="[Text]" custT="1"/>
      <dgm:spPr>
        <a:solidFill>
          <a:srgbClr val="92D050"/>
        </a:solidFill>
        <a:ln w="38100"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Supervised</a:t>
          </a:r>
        </a:p>
        <a:p>
          <a:r>
            <a:rPr lang="en-US" sz="1400" b="1" dirty="0" smtClean="0">
              <a:solidFill>
                <a:schemeClr val="tx1"/>
              </a:solidFill>
            </a:rPr>
            <a:t>Learning</a:t>
          </a:r>
          <a:endParaRPr lang="en-US" sz="1400" b="1" dirty="0">
            <a:solidFill>
              <a:schemeClr val="tx1"/>
            </a:solidFill>
          </a:endParaRPr>
        </a:p>
      </dgm:t>
    </dgm:pt>
    <dgm:pt modelId="{94A03F7E-843D-452B-B2E2-CF9D07430EC8}" type="parTrans" cxnId="{3DFD66B3-C47C-4546-8690-3FB2F998E26C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B3E55CDB-78C9-49E5-A476-B1A88AED6B6F}" type="sibTrans" cxnId="{3DFD66B3-C47C-4546-8690-3FB2F998E26C}">
      <dgm:prSet/>
      <dgm:spPr/>
      <dgm:t>
        <a:bodyPr/>
        <a:lstStyle/>
        <a:p>
          <a:endParaRPr lang="en-US"/>
        </a:p>
      </dgm:t>
    </dgm:pt>
    <dgm:pt modelId="{64EEBBB7-CA83-4A85-8979-42483A44F427}">
      <dgm:prSet phldrT="[Text]" custT="1"/>
      <dgm:spPr>
        <a:solidFill>
          <a:srgbClr val="92D050"/>
        </a:solidFill>
        <a:ln w="38100"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Unsupervised</a:t>
          </a:r>
        </a:p>
        <a:p>
          <a:r>
            <a:rPr lang="en-US" sz="1400" b="1" dirty="0" smtClean="0">
              <a:solidFill>
                <a:schemeClr val="tx1"/>
              </a:solidFill>
            </a:rPr>
            <a:t>Learning</a:t>
          </a:r>
          <a:endParaRPr lang="en-US" sz="1400" b="1" dirty="0">
            <a:solidFill>
              <a:schemeClr val="tx1"/>
            </a:solidFill>
          </a:endParaRPr>
        </a:p>
      </dgm:t>
    </dgm:pt>
    <dgm:pt modelId="{0F4815D4-5EA6-4F17-B7AD-13CE82647BC3}" type="parTrans" cxnId="{CD19B1C0-838F-4E23-9722-59C0F64A9A6D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DC2FA23F-CC09-4014-9C55-646895967FA0}" type="sibTrans" cxnId="{CD19B1C0-838F-4E23-9722-59C0F64A9A6D}">
      <dgm:prSet/>
      <dgm:spPr/>
      <dgm:t>
        <a:bodyPr/>
        <a:lstStyle/>
        <a:p>
          <a:endParaRPr lang="en-US"/>
        </a:p>
      </dgm:t>
    </dgm:pt>
    <dgm:pt modelId="{2E3B865E-0840-48F2-A690-AC2477EAC847}">
      <dgm:prSet phldrT="[Text]" custT="1"/>
      <dgm:spPr>
        <a:solidFill>
          <a:srgbClr val="92D050"/>
        </a:solidFill>
        <a:ln w="38100"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Reinforcement</a:t>
          </a:r>
        </a:p>
        <a:p>
          <a:r>
            <a:rPr lang="en-US" sz="1400" b="1" dirty="0" smtClean="0">
              <a:solidFill>
                <a:schemeClr val="tx1"/>
              </a:solidFill>
            </a:rPr>
            <a:t>Learning</a:t>
          </a:r>
          <a:endParaRPr lang="en-US" sz="1400" b="1" dirty="0">
            <a:solidFill>
              <a:schemeClr val="tx1"/>
            </a:solidFill>
          </a:endParaRPr>
        </a:p>
      </dgm:t>
    </dgm:pt>
    <dgm:pt modelId="{CBEF2F03-2EF9-4940-878D-77ABD50EC78A}" type="parTrans" cxnId="{49FD80AB-4D0D-470D-A69C-8C1EFF24FBEF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D014DA9E-0C21-4815-AF17-C2C48BCEA52B}" type="sibTrans" cxnId="{49FD80AB-4D0D-470D-A69C-8C1EFF24FBEF}">
      <dgm:prSet/>
      <dgm:spPr/>
      <dgm:t>
        <a:bodyPr/>
        <a:lstStyle/>
        <a:p>
          <a:endParaRPr lang="en-US"/>
        </a:p>
      </dgm:t>
    </dgm:pt>
    <dgm:pt modelId="{D4B87C78-ADC5-42F1-8C25-2B423041206E}">
      <dgm:prSet custT="1"/>
      <dgm:spPr>
        <a:solidFill>
          <a:schemeClr val="tx2">
            <a:lumMod val="20000"/>
            <a:lumOff val="80000"/>
          </a:schemeClr>
        </a:solidFill>
        <a:ln w="3810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Classification</a:t>
          </a:r>
          <a:endParaRPr lang="en-US" sz="1400" b="1" dirty="0">
            <a:solidFill>
              <a:schemeClr val="tx1"/>
            </a:solidFill>
          </a:endParaRPr>
        </a:p>
      </dgm:t>
    </dgm:pt>
    <dgm:pt modelId="{D07D086D-ABEC-4948-85D1-6A8E59C48DAE}" type="parTrans" cxnId="{3687C8FE-C144-4107-8947-F4F6DA3CEF23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F7A6454F-5D52-4A18-91E5-6A653249B6B8}" type="sibTrans" cxnId="{3687C8FE-C144-4107-8947-F4F6DA3CEF23}">
      <dgm:prSet/>
      <dgm:spPr/>
      <dgm:t>
        <a:bodyPr/>
        <a:lstStyle/>
        <a:p>
          <a:endParaRPr lang="en-US"/>
        </a:p>
      </dgm:t>
    </dgm:pt>
    <dgm:pt modelId="{AC9C7ECF-ED23-4828-AD17-F1F7E5211382}">
      <dgm:prSet custT="1"/>
      <dgm:spPr>
        <a:solidFill>
          <a:schemeClr val="tx2">
            <a:lumMod val="20000"/>
            <a:lumOff val="80000"/>
          </a:schemeClr>
        </a:solidFill>
        <a:ln w="3810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Regression</a:t>
          </a:r>
          <a:endParaRPr lang="en-US" sz="1400" b="1" dirty="0">
            <a:solidFill>
              <a:schemeClr val="tx1"/>
            </a:solidFill>
          </a:endParaRPr>
        </a:p>
      </dgm:t>
    </dgm:pt>
    <dgm:pt modelId="{86C464F8-F388-4175-8BA4-A31AB99C1F1B}" type="parTrans" cxnId="{AC8C7E5D-AC8B-4966-B296-986B1DBE30DF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09FFE776-28AD-4D65-B524-403056C4AE9D}" type="sibTrans" cxnId="{AC8C7E5D-AC8B-4966-B296-986B1DBE30DF}">
      <dgm:prSet/>
      <dgm:spPr/>
      <dgm:t>
        <a:bodyPr/>
        <a:lstStyle/>
        <a:p>
          <a:endParaRPr lang="en-US"/>
        </a:p>
      </dgm:t>
    </dgm:pt>
    <dgm:pt modelId="{98F48B47-B1D2-42F8-AEE5-0C3D96D3A7CD}">
      <dgm:prSet custT="1"/>
      <dgm:spPr>
        <a:solidFill>
          <a:schemeClr val="tx2">
            <a:lumMod val="20000"/>
            <a:lumOff val="80000"/>
          </a:schemeClr>
        </a:solidFill>
        <a:ln w="3810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Clustering</a:t>
          </a:r>
          <a:endParaRPr lang="en-US" sz="1400" b="1" dirty="0">
            <a:solidFill>
              <a:schemeClr val="tx1"/>
            </a:solidFill>
          </a:endParaRPr>
        </a:p>
      </dgm:t>
    </dgm:pt>
    <dgm:pt modelId="{53DD810A-B102-4697-9E89-6FBC993321D9}" type="parTrans" cxnId="{E715815B-4232-4008-A300-1F887EEB3036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EFE56FEE-060C-42F4-8959-6F567858BDA3}" type="sibTrans" cxnId="{E715815B-4232-4008-A300-1F887EEB3036}">
      <dgm:prSet/>
      <dgm:spPr/>
      <dgm:t>
        <a:bodyPr/>
        <a:lstStyle/>
        <a:p>
          <a:endParaRPr lang="en-US"/>
        </a:p>
      </dgm:t>
    </dgm:pt>
    <dgm:pt modelId="{A31A2D7A-876A-403F-85D4-2149233748E6}">
      <dgm:prSet custT="1"/>
      <dgm:spPr>
        <a:solidFill>
          <a:schemeClr val="tx2">
            <a:lumMod val="20000"/>
            <a:lumOff val="80000"/>
          </a:schemeClr>
        </a:solidFill>
        <a:ln w="3810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Association</a:t>
          </a:r>
          <a:endParaRPr lang="en-US" sz="1400" b="1" dirty="0">
            <a:solidFill>
              <a:schemeClr val="tx1"/>
            </a:solidFill>
          </a:endParaRPr>
        </a:p>
      </dgm:t>
    </dgm:pt>
    <dgm:pt modelId="{CB10CFC7-0ADA-439F-BD22-C6D93E9651EC}" type="parTrans" cxnId="{81C1EC02-106D-4784-BEA2-C5181F1DFD00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9EA9ED13-7370-44A4-A712-5EAD3683A900}" type="sibTrans" cxnId="{81C1EC02-106D-4784-BEA2-C5181F1DFD00}">
      <dgm:prSet/>
      <dgm:spPr/>
      <dgm:t>
        <a:bodyPr/>
        <a:lstStyle/>
        <a:p>
          <a:endParaRPr lang="en-US"/>
        </a:p>
      </dgm:t>
    </dgm:pt>
    <dgm:pt modelId="{08B3BD90-1584-4407-B4CF-DBF23F5ED85D}" type="pres">
      <dgm:prSet presAssocID="{BC6E7F5B-4C0B-4285-B623-51DDA38362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D3CA90-1952-4653-B040-478131FAF5EC}" type="pres">
      <dgm:prSet presAssocID="{BC6E7F5B-4C0B-4285-B623-51DDA38362C0}" presName="hierFlow" presStyleCnt="0"/>
      <dgm:spPr/>
    </dgm:pt>
    <dgm:pt modelId="{5E2AD803-D554-4367-A1FB-3A7D017C2E60}" type="pres">
      <dgm:prSet presAssocID="{BC6E7F5B-4C0B-4285-B623-51DDA38362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736FC82-65BE-432A-AF0E-6784BE4866AE}" type="pres">
      <dgm:prSet presAssocID="{921D0241-ECBA-45C1-BF4E-0793F6AA87DE}" presName="Name14" presStyleCnt="0"/>
      <dgm:spPr/>
    </dgm:pt>
    <dgm:pt modelId="{117BBA62-CFD4-46F1-8BA8-A623DB25A5CF}" type="pres">
      <dgm:prSet presAssocID="{921D0241-ECBA-45C1-BF4E-0793F6AA87DE}" presName="level1Shape" presStyleLbl="node0" presStyleIdx="0" presStyleCnt="1" custLinFactNeighborX="-38053" custLinFactNeighborY="-104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F5958D-5BD6-4812-A3D6-6983F728686C}" type="pres">
      <dgm:prSet presAssocID="{921D0241-ECBA-45C1-BF4E-0793F6AA87DE}" presName="hierChild2" presStyleCnt="0"/>
      <dgm:spPr/>
    </dgm:pt>
    <dgm:pt modelId="{90C69509-C422-4173-AFD9-43F2B432A36D}" type="pres">
      <dgm:prSet presAssocID="{94A03F7E-843D-452B-B2E2-CF9D07430EC8}" presName="Name19" presStyleLbl="parChTrans1D2" presStyleIdx="0" presStyleCnt="3"/>
      <dgm:spPr/>
      <dgm:t>
        <a:bodyPr/>
        <a:lstStyle/>
        <a:p>
          <a:endParaRPr lang="en-US"/>
        </a:p>
      </dgm:t>
    </dgm:pt>
    <dgm:pt modelId="{8AA0EB3B-BC5D-4051-B78C-829A77367CE5}" type="pres">
      <dgm:prSet presAssocID="{03FD413E-1A54-4025-9A21-4AB7B8CFB2E0}" presName="Name21" presStyleCnt="0"/>
      <dgm:spPr/>
    </dgm:pt>
    <dgm:pt modelId="{FC552DA7-70BF-4677-BD78-38BD79743BFC}" type="pres">
      <dgm:prSet presAssocID="{03FD413E-1A54-4025-9A21-4AB7B8CFB2E0}" presName="level2Shape" presStyleLbl="node2" presStyleIdx="0" presStyleCnt="3"/>
      <dgm:spPr/>
      <dgm:t>
        <a:bodyPr/>
        <a:lstStyle/>
        <a:p>
          <a:endParaRPr lang="en-US"/>
        </a:p>
      </dgm:t>
    </dgm:pt>
    <dgm:pt modelId="{C85CAB1D-4A6D-443B-9570-B6157B5AB425}" type="pres">
      <dgm:prSet presAssocID="{03FD413E-1A54-4025-9A21-4AB7B8CFB2E0}" presName="hierChild3" presStyleCnt="0"/>
      <dgm:spPr/>
    </dgm:pt>
    <dgm:pt modelId="{809561A2-4C4C-465F-8ED7-23D56A7715F2}" type="pres">
      <dgm:prSet presAssocID="{D07D086D-ABEC-4948-85D1-6A8E59C48DAE}" presName="Name19" presStyleLbl="parChTrans1D3" presStyleIdx="0" presStyleCnt="4"/>
      <dgm:spPr/>
      <dgm:t>
        <a:bodyPr/>
        <a:lstStyle/>
        <a:p>
          <a:endParaRPr lang="en-US"/>
        </a:p>
      </dgm:t>
    </dgm:pt>
    <dgm:pt modelId="{FE6D37FE-2321-46BA-B840-8D683B3AF814}" type="pres">
      <dgm:prSet presAssocID="{D4B87C78-ADC5-42F1-8C25-2B423041206E}" presName="Name21" presStyleCnt="0"/>
      <dgm:spPr/>
    </dgm:pt>
    <dgm:pt modelId="{B3FE9524-1AD2-4417-8DD3-9043FC838B3E}" type="pres">
      <dgm:prSet presAssocID="{D4B87C78-ADC5-42F1-8C25-2B423041206E}" presName="level2Shape" presStyleLbl="node3" presStyleIdx="0" presStyleCnt="4" custLinFactNeighborX="2330" custLinFactNeighborY="32617"/>
      <dgm:spPr/>
      <dgm:t>
        <a:bodyPr/>
        <a:lstStyle/>
        <a:p>
          <a:endParaRPr lang="en-US"/>
        </a:p>
      </dgm:t>
    </dgm:pt>
    <dgm:pt modelId="{5FC423F1-8B94-456C-9648-5A6974CCBB30}" type="pres">
      <dgm:prSet presAssocID="{D4B87C78-ADC5-42F1-8C25-2B423041206E}" presName="hierChild3" presStyleCnt="0"/>
      <dgm:spPr/>
    </dgm:pt>
    <dgm:pt modelId="{B1C812C4-97EB-4687-B03B-A1AA1D728C34}" type="pres">
      <dgm:prSet presAssocID="{86C464F8-F388-4175-8BA4-A31AB99C1F1B}" presName="Name19" presStyleLbl="parChTrans1D3" presStyleIdx="1" presStyleCnt="4"/>
      <dgm:spPr/>
      <dgm:t>
        <a:bodyPr/>
        <a:lstStyle/>
        <a:p>
          <a:endParaRPr lang="en-US"/>
        </a:p>
      </dgm:t>
    </dgm:pt>
    <dgm:pt modelId="{686C4D10-0EE9-4B59-86E3-8454AD07E208}" type="pres">
      <dgm:prSet presAssocID="{AC9C7ECF-ED23-4828-AD17-F1F7E5211382}" presName="Name21" presStyleCnt="0"/>
      <dgm:spPr/>
    </dgm:pt>
    <dgm:pt modelId="{CCE3D3C8-A758-4118-A7B6-22A791AFCF48}" type="pres">
      <dgm:prSet presAssocID="{AC9C7ECF-ED23-4828-AD17-F1F7E5211382}" presName="level2Shape" presStyleLbl="node3" presStyleIdx="1" presStyleCnt="4" custLinFactNeighborX="2330" custLinFactNeighborY="32617"/>
      <dgm:spPr/>
      <dgm:t>
        <a:bodyPr/>
        <a:lstStyle/>
        <a:p>
          <a:endParaRPr lang="en-US"/>
        </a:p>
      </dgm:t>
    </dgm:pt>
    <dgm:pt modelId="{433BF618-DFD1-45CA-9F28-6030B93F955C}" type="pres">
      <dgm:prSet presAssocID="{AC9C7ECF-ED23-4828-AD17-F1F7E5211382}" presName="hierChild3" presStyleCnt="0"/>
      <dgm:spPr/>
    </dgm:pt>
    <dgm:pt modelId="{A99BCC4D-23E1-4815-BA1A-CFA62F38E021}" type="pres">
      <dgm:prSet presAssocID="{0F4815D4-5EA6-4F17-B7AD-13CE82647BC3}" presName="Name19" presStyleLbl="parChTrans1D2" presStyleIdx="1" presStyleCnt="3"/>
      <dgm:spPr/>
      <dgm:t>
        <a:bodyPr/>
        <a:lstStyle/>
        <a:p>
          <a:endParaRPr lang="en-US"/>
        </a:p>
      </dgm:t>
    </dgm:pt>
    <dgm:pt modelId="{FF5447A8-117E-4371-84C6-45A7A586B8AC}" type="pres">
      <dgm:prSet presAssocID="{64EEBBB7-CA83-4A85-8979-42483A44F427}" presName="Name21" presStyleCnt="0"/>
      <dgm:spPr/>
    </dgm:pt>
    <dgm:pt modelId="{301BCE24-D1F5-4584-9B04-3EE014EBE296}" type="pres">
      <dgm:prSet presAssocID="{64EEBBB7-CA83-4A85-8979-42483A44F427}" presName="level2Shape" presStyleLbl="node2" presStyleIdx="1" presStyleCnt="3"/>
      <dgm:spPr/>
      <dgm:t>
        <a:bodyPr/>
        <a:lstStyle/>
        <a:p>
          <a:endParaRPr lang="en-US"/>
        </a:p>
      </dgm:t>
    </dgm:pt>
    <dgm:pt modelId="{3EB256B0-21BB-46DF-B191-94EE13E8A68A}" type="pres">
      <dgm:prSet presAssocID="{64EEBBB7-CA83-4A85-8979-42483A44F427}" presName="hierChild3" presStyleCnt="0"/>
      <dgm:spPr/>
    </dgm:pt>
    <dgm:pt modelId="{682560FB-9B50-4EAC-82E7-D0B0BFFCFF76}" type="pres">
      <dgm:prSet presAssocID="{53DD810A-B102-4697-9E89-6FBC993321D9}" presName="Name19" presStyleLbl="parChTrans1D3" presStyleIdx="2" presStyleCnt="4"/>
      <dgm:spPr/>
      <dgm:t>
        <a:bodyPr/>
        <a:lstStyle/>
        <a:p>
          <a:endParaRPr lang="en-US"/>
        </a:p>
      </dgm:t>
    </dgm:pt>
    <dgm:pt modelId="{56D630CA-E135-4106-9F99-574B6F85EC05}" type="pres">
      <dgm:prSet presAssocID="{98F48B47-B1D2-42F8-AEE5-0C3D96D3A7CD}" presName="Name21" presStyleCnt="0"/>
      <dgm:spPr/>
    </dgm:pt>
    <dgm:pt modelId="{70A22C96-C7C6-4270-AF63-2AD83EC6DAB1}" type="pres">
      <dgm:prSet presAssocID="{98F48B47-B1D2-42F8-AEE5-0C3D96D3A7CD}" presName="level2Shape" presStyleLbl="node3" presStyleIdx="2" presStyleCnt="4" custLinFactNeighborX="2330" custLinFactNeighborY="32617"/>
      <dgm:spPr/>
      <dgm:t>
        <a:bodyPr/>
        <a:lstStyle/>
        <a:p>
          <a:endParaRPr lang="en-US"/>
        </a:p>
      </dgm:t>
    </dgm:pt>
    <dgm:pt modelId="{6C0EAA85-14E3-4992-913C-D3011ACDCF9D}" type="pres">
      <dgm:prSet presAssocID="{98F48B47-B1D2-42F8-AEE5-0C3D96D3A7CD}" presName="hierChild3" presStyleCnt="0"/>
      <dgm:spPr/>
    </dgm:pt>
    <dgm:pt modelId="{05896600-3292-4653-B26B-A5359BA7A102}" type="pres">
      <dgm:prSet presAssocID="{CB10CFC7-0ADA-439F-BD22-C6D93E9651EC}" presName="Name19" presStyleLbl="parChTrans1D3" presStyleIdx="3" presStyleCnt="4"/>
      <dgm:spPr/>
      <dgm:t>
        <a:bodyPr/>
        <a:lstStyle/>
        <a:p>
          <a:endParaRPr lang="en-US"/>
        </a:p>
      </dgm:t>
    </dgm:pt>
    <dgm:pt modelId="{242FC1BE-44C1-4970-B28C-1EFA5F89F5A9}" type="pres">
      <dgm:prSet presAssocID="{A31A2D7A-876A-403F-85D4-2149233748E6}" presName="Name21" presStyleCnt="0"/>
      <dgm:spPr/>
    </dgm:pt>
    <dgm:pt modelId="{827CA3D9-E095-43D3-BDEC-277DA5B99899}" type="pres">
      <dgm:prSet presAssocID="{A31A2D7A-876A-403F-85D4-2149233748E6}" presName="level2Shape" presStyleLbl="node3" presStyleIdx="3" presStyleCnt="4" custLinFactNeighborX="2330" custLinFactNeighborY="32617"/>
      <dgm:spPr/>
      <dgm:t>
        <a:bodyPr/>
        <a:lstStyle/>
        <a:p>
          <a:endParaRPr lang="en-US"/>
        </a:p>
      </dgm:t>
    </dgm:pt>
    <dgm:pt modelId="{7AE6C76B-7290-4287-A755-1375F4F5FCC5}" type="pres">
      <dgm:prSet presAssocID="{A31A2D7A-876A-403F-85D4-2149233748E6}" presName="hierChild3" presStyleCnt="0"/>
      <dgm:spPr/>
    </dgm:pt>
    <dgm:pt modelId="{EDB55C26-5A93-4EAF-8FE9-942A0A600479}" type="pres">
      <dgm:prSet presAssocID="{CBEF2F03-2EF9-4940-878D-77ABD50EC78A}" presName="Name19" presStyleLbl="parChTrans1D2" presStyleIdx="2" presStyleCnt="3"/>
      <dgm:spPr/>
      <dgm:t>
        <a:bodyPr/>
        <a:lstStyle/>
        <a:p>
          <a:endParaRPr lang="en-US"/>
        </a:p>
      </dgm:t>
    </dgm:pt>
    <dgm:pt modelId="{ED1223D0-07F4-4634-9FB2-B85CA5D0E1E4}" type="pres">
      <dgm:prSet presAssocID="{2E3B865E-0840-48F2-A690-AC2477EAC847}" presName="Name21" presStyleCnt="0"/>
      <dgm:spPr/>
    </dgm:pt>
    <dgm:pt modelId="{A9E322D4-DBE6-4F3A-B073-684760567D8C}" type="pres">
      <dgm:prSet presAssocID="{2E3B865E-0840-48F2-A690-AC2477EAC847}" presName="level2Shape" presStyleLbl="node2" presStyleIdx="2" presStyleCnt="3"/>
      <dgm:spPr/>
      <dgm:t>
        <a:bodyPr/>
        <a:lstStyle/>
        <a:p>
          <a:endParaRPr lang="en-US"/>
        </a:p>
      </dgm:t>
    </dgm:pt>
    <dgm:pt modelId="{CC994913-418E-47D8-BE6A-74FE4B6F9A95}" type="pres">
      <dgm:prSet presAssocID="{2E3B865E-0840-48F2-A690-AC2477EAC847}" presName="hierChild3" presStyleCnt="0"/>
      <dgm:spPr/>
    </dgm:pt>
    <dgm:pt modelId="{C0C5EF7C-29FC-48DD-A206-2AF98E4CB18C}" type="pres">
      <dgm:prSet presAssocID="{BC6E7F5B-4C0B-4285-B623-51DDA38362C0}" presName="bgShapesFlow" presStyleCnt="0"/>
      <dgm:spPr/>
    </dgm:pt>
  </dgm:ptLst>
  <dgm:cxnLst>
    <dgm:cxn modelId="{E715815B-4232-4008-A300-1F887EEB3036}" srcId="{64EEBBB7-CA83-4A85-8979-42483A44F427}" destId="{98F48B47-B1D2-42F8-AEE5-0C3D96D3A7CD}" srcOrd="0" destOrd="0" parTransId="{53DD810A-B102-4697-9E89-6FBC993321D9}" sibTransId="{EFE56FEE-060C-42F4-8959-6F567858BDA3}"/>
    <dgm:cxn modelId="{E47DF4C1-1706-499F-A1F2-6CBBB4D64FE8}" type="presOf" srcId="{AC9C7ECF-ED23-4828-AD17-F1F7E5211382}" destId="{CCE3D3C8-A758-4118-A7B6-22A791AFCF48}" srcOrd="0" destOrd="0" presId="urn:microsoft.com/office/officeart/2005/8/layout/hierarchy6"/>
    <dgm:cxn modelId="{AC8C7E5D-AC8B-4966-B296-986B1DBE30DF}" srcId="{03FD413E-1A54-4025-9A21-4AB7B8CFB2E0}" destId="{AC9C7ECF-ED23-4828-AD17-F1F7E5211382}" srcOrd="1" destOrd="0" parTransId="{86C464F8-F388-4175-8BA4-A31AB99C1F1B}" sibTransId="{09FFE776-28AD-4D65-B524-403056C4AE9D}"/>
    <dgm:cxn modelId="{B8C31B5D-49A6-42CF-BF2F-0685284E990F}" type="presOf" srcId="{D07D086D-ABEC-4948-85D1-6A8E59C48DAE}" destId="{809561A2-4C4C-465F-8ED7-23D56A7715F2}" srcOrd="0" destOrd="0" presId="urn:microsoft.com/office/officeart/2005/8/layout/hierarchy6"/>
    <dgm:cxn modelId="{49FD80AB-4D0D-470D-A69C-8C1EFF24FBEF}" srcId="{921D0241-ECBA-45C1-BF4E-0793F6AA87DE}" destId="{2E3B865E-0840-48F2-A690-AC2477EAC847}" srcOrd="2" destOrd="0" parTransId="{CBEF2F03-2EF9-4940-878D-77ABD50EC78A}" sibTransId="{D014DA9E-0C21-4815-AF17-C2C48BCEA52B}"/>
    <dgm:cxn modelId="{5526A6C3-371D-4BD3-B39F-7179358A0D29}" type="presOf" srcId="{CB10CFC7-0ADA-439F-BD22-C6D93E9651EC}" destId="{05896600-3292-4653-B26B-A5359BA7A102}" srcOrd="0" destOrd="0" presId="urn:microsoft.com/office/officeart/2005/8/layout/hierarchy6"/>
    <dgm:cxn modelId="{8E6D7A85-8D91-49CF-A0AB-EA46C2B531BC}" type="presOf" srcId="{CBEF2F03-2EF9-4940-878D-77ABD50EC78A}" destId="{EDB55C26-5A93-4EAF-8FE9-942A0A600479}" srcOrd="0" destOrd="0" presId="urn:microsoft.com/office/officeart/2005/8/layout/hierarchy6"/>
    <dgm:cxn modelId="{CD19B1C0-838F-4E23-9722-59C0F64A9A6D}" srcId="{921D0241-ECBA-45C1-BF4E-0793F6AA87DE}" destId="{64EEBBB7-CA83-4A85-8979-42483A44F427}" srcOrd="1" destOrd="0" parTransId="{0F4815D4-5EA6-4F17-B7AD-13CE82647BC3}" sibTransId="{DC2FA23F-CC09-4014-9C55-646895967FA0}"/>
    <dgm:cxn modelId="{060BA243-9098-4423-9550-764B2D3A7FBD}" type="presOf" srcId="{2E3B865E-0840-48F2-A690-AC2477EAC847}" destId="{A9E322D4-DBE6-4F3A-B073-684760567D8C}" srcOrd="0" destOrd="0" presId="urn:microsoft.com/office/officeart/2005/8/layout/hierarchy6"/>
    <dgm:cxn modelId="{2F420C00-E2E9-4783-A9A8-6D890A541006}" srcId="{BC6E7F5B-4C0B-4285-B623-51DDA38362C0}" destId="{921D0241-ECBA-45C1-BF4E-0793F6AA87DE}" srcOrd="0" destOrd="0" parTransId="{33C43B6D-28AB-4A66-9F43-86A6C805B147}" sibTransId="{92E2C211-0768-45D9-B7EE-6091EC7C09FB}"/>
    <dgm:cxn modelId="{49CAA86F-1631-4463-A33B-2B7B5BF44128}" type="presOf" srcId="{98F48B47-B1D2-42F8-AEE5-0C3D96D3A7CD}" destId="{70A22C96-C7C6-4270-AF63-2AD83EC6DAB1}" srcOrd="0" destOrd="0" presId="urn:microsoft.com/office/officeart/2005/8/layout/hierarchy6"/>
    <dgm:cxn modelId="{81C1EC02-106D-4784-BEA2-C5181F1DFD00}" srcId="{64EEBBB7-CA83-4A85-8979-42483A44F427}" destId="{A31A2D7A-876A-403F-85D4-2149233748E6}" srcOrd="1" destOrd="0" parTransId="{CB10CFC7-0ADA-439F-BD22-C6D93E9651EC}" sibTransId="{9EA9ED13-7370-44A4-A712-5EAD3683A900}"/>
    <dgm:cxn modelId="{3687C8FE-C144-4107-8947-F4F6DA3CEF23}" srcId="{03FD413E-1A54-4025-9A21-4AB7B8CFB2E0}" destId="{D4B87C78-ADC5-42F1-8C25-2B423041206E}" srcOrd="0" destOrd="0" parTransId="{D07D086D-ABEC-4948-85D1-6A8E59C48DAE}" sibTransId="{F7A6454F-5D52-4A18-91E5-6A653249B6B8}"/>
    <dgm:cxn modelId="{EE6FF124-B633-4963-A3EF-FC1E8F7B2AAE}" type="presOf" srcId="{03FD413E-1A54-4025-9A21-4AB7B8CFB2E0}" destId="{FC552DA7-70BF-4677-BD78-38BD79743BFC}" srcOrd="0" destOrd="0" presId="urn:microsoft.com/office/officeart/2005/8/layout/hierarchy6"/>
    <dgm:cxn modelId="{2109B575-BDD4-4714-8209-B409E5537FF5}" type="presOf" srcId="{86C464F8-F388-4175-8BA4-A31AB99C1F1B}" destId="{B1C812C4-97EB-4687-B03B-A1AA1D728C34}" srcOrd="0" destOrd="0" presId="urn:microsoft.com/office/officeart/2005/8/layout/hierarchy6"/>
    <dgm:cxn modelId="{50C7FC10-2262-4FE5-A554-FECB2D49E0B9}" type="presOf" srcId="{BC6E7F5B-4C0B-4285-B623-51DDA38362C0}" destId="{08B3BD90-1584-4407-B4CF-DBF23F5ED85D}" srcOrd="0" destOrd="0" presId="urn:microsoft.com/office/officeart/2005/8/layout/hierarchy6"/>
    <dgm:cxn modelId="{426A95D6-7552-4A9B-B15C-D19DA2BAB38E}" type="presOf" srcId="{53DD810A-B102-4697-9E89-6FBC993321D9}" destId="{682560FB-9B50-4EAC-82E7-D0B0BFFCFF76}" srcOrd="0" destOrd="0" presId="urn:microsoft.com/office/officeart/2005/8/layout/hierarchy6"/>
    <dgm:cxn modelId="{CA9B0D9E-BE3D-4567-9AFC-0836196D03EA}" type="presOf" srcId="{921D0241-ECBA-45C1-BF4E-0793F6AA87DE}" destId="{117BBA62-CFD4-46F1-8BA8-A623DB25A5CF}" srcOrd="0" destOrd="0" presId="urn:microsoft.com/office/officeart/2005/8/layout/hierarchy6"/>
    <dgm:cxn modelId="{75A08615-EC16-433A-B591-185E62F40A86}" type="presOf" srcId="{94A03F7E-843D-452B-B2E2-CF9D07430EC8}" destId="{90C69509-C422-4173-AFD9-43F2B432A36D}" srcOrd="0" destOrd="0" presId="urn:microsoft.com/office/officeart/2005/8/layout/hierarchy6"/>
    <dgm:cxn modelId="{3DFD66B3-C47C-4546-8690-3FB2F998E26C}" srcId="{921D0241-ECBA-45C1-BF4E-0793F6AA87DE}" destId="{03FD413E-1A54-4025-9A21-4AB7B8CFB2E0}" srcOrd="0" destOrd="0" parTransId="{94A03F7E-843D-452B-B2E2-CF9D07430EC8}" sibTransId="{B3E55CDB-78C9-49E5-A476-B1A88AED6B6F}"/>
    <dgm:cxn modelId="{A0E877E8-F313-4D3B-B9F3-1EE5ECDD6E2A}" type="presOf" srcId="{D4B87C78-ADC5-42F1-8C25-2B423041206E}" destId="{B3FE9524-1AD2-4417-8DD3-9043FC838B3E}" srcOrd="0" destOrd="0" presId="urn:microsoft.com/office/officeart/2005/8/layout/hierarchy6"/>
    <dgm:cxn modelId="{435602A3-6651-43A4-9D36-EE1BE026B6E8}" type="presOf" srcId="{64EEBBB7-CA83-4A85-8979-42483A44F427}" destId="{301BCE24-D1F5-4584-9B04-3EE014EBE296}" srcOrd="0" destOrd="0" presId="urn:microsoft.com/office/officeart/2005/8/layout/hierarchy6"/>
    <dgm:cxn modelId="{5FC1B56D-9685-4DB1-B5E7-D7C4F0D9F0BB}" type="presOf" srcId="{A31A2D7A-876A-403F-85D4-2149233748E6}" destId="{827CA3D9-E095-43D3-BDEC-277DA5B99899}" srcOrd="0" destOrd="0" presId="urn:microsoft.com/office/officeart/2005/8/layout/hierarchy6"/>
    <dgm:cxn modelId="{5D0B8A87-0CDF-4304-A56D-B224A00AB770}" type="presOf" srcId="{0F4815D4-5EA6-4F17-B7AD-13CE82647BC3}" destId="{A99BCC4D-23E1-4815-BA1A-CFA62F38E021}" srcOrd="0" destOrd="0" presId="urn:microsoft.com/office/officeart/2005/8/layout/hierarchy6"/>
    <dgm:cxn modelId="{7A057109-1F70-4967-91DD-003EFEA99E4B}" type="presParOf" srcId="{08B3BD90-1584-4407-B4CF-DBF23F5ED85D}" destId="{85D3CA90-1952-4653-B040-478131FAF5EC}" srcOrd="0" destOrd="0" presId="urn:microsoft.com/office/officeart/2005/8/layout/hierarchy6"/>
    <dgm:cxn modelId="{089DE25A-E0C7-408A-B27E-AB8A66C5160D}" type="presParOf" srcId="{85D3CA90-1952-4653-B040-478131FAF5EC}" destId="{5E2AD803-D554-4367-A1FB-3A7D017C2E60}" srcOrd="0" destOrd="0" presId="urn:microsoft.com/office/officeart/2005/8/layout/hierarchy6"/>
    <dgm:cxn modelId="{6DA139E4-B6C1-4045-9820-C32782008DD3}" type="presParOf" srcId="{5E2AD803-D554-4367-A1FB-3A7D017C2E60}" destId="{4736FC82-65BE-432A-AF0E-6784BE4866AE}" srcOrd="0" destOrd="0" presId="urn:microsoft.com/office/officeart/2005/8/layout/hierarchy6"/>
    <dgm:cxn modelId="{59541875-8B10-469D-B701-DC069FAC3BFF}" type="presParOf" srcId="{4736FC82-65BE-432A-AF0E-6784BE4866AE}" destId="{117BBA62-CFD4-46F1-8BA8-A623DB25A5CF}" srcOrd="0" destOrd="0" presId="urn:microsoft.com/office/officeart/2005/8/layout/hierarchy6"/>
    <dgm:cxn modelId="{15D0C977-86AE-4B90-BB07-C75AE112D174}" type="presParOf" srcId="{4736FC82-65BE-432A-AF0E-6784BE4866AE}" destId="{B3F5958D-5BD6-4812-A3D6-6983F728686C}" srcOrd="1" destOrd="0" presId="urn:microsoft.com/office/officeart/2005/8/layout/hierarchy6"/>
    <dgm:cxn modelId="{32314EE6-721D-4B3E-A89B-17FE3EE0CCF4}" type="presParOf" srcId="{B3F5958D-5BD6-4812-A3D6-6983F728686C}" destId="{90C69509-C422-4173-AFD9-43F2B432A36D}" srcOrd="0" destOrd="0" presId="urn:microsoft.com/office/officeart/2005/8/layout/hierarchy6"/>
    <dgm:cxn modelId="{893E04C5-7B74-4F8D-AFAA-92FD1A3CDB34}" type="presParOf" srcId="{B3F5958D-5BD6-4812-A3D6-6983F728686C}" destId="{8AA0EB3B-BC5D-4051-B78C-829A77367CE5}" srcOrd="1" destOrd="0" presId="urn:microsoft.com/office/officeart/2005/8/layout/hierarchy6"/>
    <dgm:cxn modelId="{71C9E573-781F-40B6-ABF8-ABC3C28BB828}" type="presParOf" srcId="{8AA0EB3B-BC5D-4051-B78C-829A77367CE5}" destId="{FC552DA7-70BF-4677-BD78-38BD79743BFC}" srcOrd="0" destOrd="0" presId="urn:microsoft.com/office/officeart/2005/8/layout/hierarchy6"/>
    <dgm:cxn modelId="{CA6A1D3F-1FC1-4C7F-8FC9-0BA27BBF35BA}" type="presParOf" srcId="{8AA0EB3B-BC5D-4051-B78C-829A77367CE5}" destId="{C85CAB1D-4A6D-443B-9570-B6157B5AB425}" srcOrd="1" destOrd="0" presId="urn:microsoft.com/office/officeart/2005/8/layout/hierarchy6"/>
    <dgm:cxn modelId="{59017353-07E8-4CB1-BC01-15508969F85B}" type="presParOf" srcId="{C85CAB1D-4A6D-443B-9570-B6157B5AB425}" destId="{809561A2-4C4C-465F-8ED7-23D56A7715F2}" srcOrd="0" destOrd="0" presId="urn:microsoft.com/office/officeart/2005/8/layout/hierarchy6"/>
    <dgm:cxn modelId="{7846BAA5-DA14-41D0-827B-BEDD81BEEA00}" type="presParOf" srcId="{C85CAB1D-4A6D-443B-9570-B6157B5AB425}" destId="{FE6D37FE-2321-46BA-B840-8D683B3AF814}" srcOrd="1" destOrd="0" presId="urn:microsoft.com/office/officeart/2005/8/layout/hierarchy6"/>
    <dgm:cxn modelId="{0236304A-5190-41BE-894F-99FE5AFE147D}" type="presParOf" srcId="{FE6D37FE-2321-46BA-B840-8D683B3AF814}" destId="{B3FE9524-1AD2-4417-8DD3-9043FC838B3E}" srcOrd="0" destOrd="0" presId="urn:microsoft.com/office/officeart/2005/8/layout/hierarchy6"/>
    <dgm:cxn modelId="{34328FBF-DA59-4931-8CB0-10D4AC709B88}" type="presParOf" srcId="{FE6D37FE-2321-46BA-B840-8D683B3AF814}" destId="{5FC423F1-8B94-456C-9648-5A6974CCBB30}" srcOrd="1" destOrd="0" presId="urn:microsoft.com/office/officeart/2005/8/layout/hierarchy6"/>
    <dgm:cxn modelId="{BDF2C0FD-9CE1-46AE-8888-044ECF3EF234}" type="presParOf" srcId="{C85CAB1D-4A6D-443B-9570-B6157B5AB425}" destId="{B1C812C4-97EB-4687-B03B-A1AA1D728C34}" srcOrd="2" destOrd="0" presId="urn:microsoft.com/office/officeart/2005/8/layout/hierarchy6"/>
    <dgm:cxn modelId="{5FA1D8A7-1638-4E4F-BD70-5D8C90816162}" type="presParOf" srcId="{C85CAB1D-4A6D-443B-9570-B6157B5AB425}" destId="{686C4D10-0EE9-4B59-86E3-8454AD07E208}" srcOrd="3" destOrd="0" presId="urn:microsoft.com/office/officeart/2005/8/layout/hierarchy6"/>
    <dgm:cxn modelId="{45E2C939-6576-4F89-882C-218625BA80DA}" type="presParOf" srcId="{686C4D10-0EE9-4B59-86E3-8454AD07E208}" destId="{CCE3D3C8-A758-4118-A7B6-22A791AFCF48}" srcOrd="0" destOrd="0" presId="urn:microsoft.com/office/officeart/2005/8/layout/hierarchy6"/>
    <dgm:cxn modelId="{1C153B55-5F4B-4208-9A38-0626D6481BF3}" type="presParOf" srcId="{686C4D10-0EE9-4B59-86E3-8454AD07E208}" destId="{433BF618-DFD1-45CA-9F28-6030B93F955C}" srcOrd="1" destOrd="0" presId="urn:microsoft.com/office/officeart/2005/8/layout/hierarchy6"/>
    <dgm:cxn modelId="{1D6197C2-1809-4EE1-AF2B-90F59987B7D5}" type="presParOf" srcId="{B3F5958D-5BD6-4812-A3D6-6983F728686C}" destId="{A99BCC4D-23E1-4815-BA1A-CFA62F38E021}" srcOrd="2" destOrd="0" presId="urn:microsoft.com/office/officeart/2005/8/layout/hierarchy6"/>
    <dgm:cxn modelId="{55C88CE4-40A7-4E1D-B647-A56F1C6EC95C}" type="presParOf" srcId="{B3F5958D-5BD6-4812-A3D6-6983F728686C}" destId="{FF5447A8-117E-4371-84C6-45A7A586B8AC}" srcOrd="3" destOrd="0" presId="urn:microsoft.com/office/officeart/2005/8/layout/hierarchy6"/>
    <dgm:cxn modelId="{7082C771-6714-4028-AABC-E5B9105436B3}" type="presParOf" srcId="{FF5447A8-117E-4371-84C6-45A7A586B8AC}" destId="{301BCE24-D1F5-4584-9B04-3EE014EBE296}" srcOrd="0" destOrd="0" presId="urn:microsoft.com/office/officeart/2005/8/layout/hierarchy6"/>
    <dgm:cxn modelId="{8F7DE495-BB58-4497-8261-B40BB053C1BD}" type="presParOf" srcId="{FF5447A8-117E-4371-84C6-45A7A586B8AC}" destId="{3EB256B0-21BB-46DF-B191-94EE13E8A68A}" srcOrd="1" destOrd="0" presId="urn:microsoft.com/office/officeart/2005/8/layout/hierarchy6"/>
    <dgm:cxn modelId="{28C2F3A3-D5B4-4EC7-A2A1-71CB6D173E4C}" type="presParOf" srcId="{3EB256B0-21BB-46DF-B191-94EE13E8A68A}" destId="{682560FB-9B50-4EAC-82E7-D0B0BFFCFF76}" srcOrd="0" destOrd="0" presId="urn:microsoft.com/office/officeart/2005/8/layout/hierarchy6"/>
    <dgm:cxn modelId="{9AE076BF-818E-4BFA-9D37-58DD908A93F8}" type="presParOf" srcId="{3EB256B0-21BB-46DF-B191-94EE13E8A68A}" destId="{56D630CA-E135-4106-9F99-574B6F85EC05}" srcOrd="1" destOrd="0" presId="urn:microsoft.com/office/officeart/2005/8/layout/hierarchy6"/>
    <dgm:cxn modelId="{3B837FED-8FDB-4242-86A9-AC1E288AA6FB}" type="presParOf" srcId="{56D630CA-E135-4106-9F99-574B6F85EC05}" destId="{70A22C96-C7C6-4270-AF63-2AD83EC6DAB1}" srcOrd="0" destOrd="0" presId="urn:microsoft.com/office/officeart/2005/8/layout/hierarchy6"/>
    <dgm:cxn modelId="{19BC3026-0660-4E17-8D8B-9659A5836A87}" type="presParOf" srcId="{56D630CA-E135-4106-9F99-574B6F85EC05}" destId="{6C0EAA85-14E3-4992-913C-D3011ACDCF9D}" srcOrd="1" destOrd="0" presId="urn:microsoft.com/office/officeart/2005/8/layout/hierarchy6"/>
    <dgm:cxn modelId="{61E62A1E-9513-46FE-ABDF-9B2019FC2115}" type="presParOf" srcId="{3EB256B0-21BB-46DF-B191-94EE13E8A68A}" destId="{05896600-3292-4653-B26B-A5359BA7A102}" srcOrd="2" destOrd="0" presId="urn:microsoft.com/office/officeart/2005/8/layout/hierarchy6"/>
    <dgm:cxn modelId="{5118C7B3-8461-42D5-BE17-67AD2D2ABBA3}" type="presParOf" srcId="{3EB256B0-21BB-46DF-B191-94EE13E8A68A}" destId="{242FC1BE-44C1-4970-B28C-1EFA5F89F5A9}" srcOrd="3" destOrd="0" presId="urn:microsoft.com/office/officeart/2005/8/layout/hierarchy6"/>
    <dgm:cxn modelId="{0F39347D-8B94-41E3-8F19-4CEB37586F3D}" type="presParOf" srcId="{242FC1BE-44C1-4970-B28C-1EFA5F89F5A9}" destId="{827CA3D9-E095-43D3-BDEC-277DA5B99899}" srcOrd="0" destOrd="0" presId="urn:microsoft.com/office/officeart/2005/8/layout/hierarchy6"/>
    <dgm:cxn modelId="{09FF6A09-70F5-4DC2-9E53-3E1F9D9D8E1E}" type="presParOf" srcId="{242FC1BE-44C1-4970-B28C-1EFA5F89F5A9}" destId="{7AE6C76B-7290-4287-A755-1375F4F5FCC5}" srcOrd="1" destOrd="0" presId="urn:microsoft.com/office/officeart/2005/8/layout/hierarchy6"/>
    <dgm:cxn modelId="{17261006-4961-48AB-93D1-CE366B9A91F8}" type="presParOf" srcId="{B3F5958D-5BD6-4812-A3D6-6983F728686C}" destId="{EDB55C26-5A93-4EAF-8FE9-942A0A600479}" srcOrd="4" destOrd="0" presId="urn:microsoft.com/office/officeart/2005/8/layout/hierarchy6"/>
    <dgm:cxn modelId="{50E77F21-687B-41A6-8910-6AD29B02857C}" type="presParOf" srcId="{B3F5958D-5BD6-4812-A3D6-6983F728686C}" destId="{ED1223D0-07F4-4634-9FB2-B85CA5D0E1E4}" srcOrd="5" destOrd="0" presId="urn:microsoft.com/office/officeart/2005/8/layout/hierarchy6"/>
    <dgm:cxn modelId="{B0E2A83D-A2E7-4DC4-81CC-D65285253231}" type="presParOf" srcId="{ED1223D0-07F4-4634-9FB2-B85CA5D0E1E4}" destId="{A9E322D4-DBE6-4F3A-B073-684760567D8C}" srcOrd="0" destOrd="0" presId="urn:microsoft.com/office/officeart/2005/8/layout/hierarchy6"/>
    <dgm:cxn modelId="{4F1E4A83-F5A7-4E53-9A2F-ACA2EEEF58F9}" type="presParOf" srcId="{ED1223D0-07F4-4634-9FB2-B85CA5D0E1E4}" destId="{CC994913-418E-47D8-BE6A-74FE4B6F9A95}" srcOrd="1" destOrd="0" presId="urn:microsoft.com/office/officeart/2005/8/layout/hierarchy6"/>
    <dgm:cxn modelId="{EAE2B614-59EE-4E75-86B8-3BA193EB0F5F}" type="presParOf" srcId="{08B3BD90-1584-4407-B4CF-DBF23F5ED85D}" destId="{C0C5EF7C-29FC-48DD-A206-2AF98E4CB18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6E7F5B-4C0B-4285-B623-51DDA38362C0}" type="doc">
      <dgm:prSet loTypeId="urn:microsoft.com/office/officeart/2005/8/layout/hierarchy6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21D0241-ECBA-45C1-BF4E-0793F6AA87DE}">
      <dgm:prSet phldrT="[Text]" custT="1"/>
      <dgm:spPr>
        <a:solidFill>
          <a:schemeClr val="accent6">
            <a:lumMod val="20000"/>
            <a:lumOff val="80000"/>
          </a:schemeClr>
        </a:solidFill>
        <a:ln w="38100">
          <a:solidFill>
            <a:schemeClr val="tx1"/>
          </a:solidFill>
        </a:ln>
      </dgm:spPr>
      <dgm:t>
        <a:bodyPr/>
        <a:lstStyle/>
        <a:p>
          <a:pPr algn="ctr"/>
          <a:r>
            <a:rPr lang="en-US" sz="1400" b="1" dirty="0" smtClean="0">
              <a:solidFill>
                <a:schemeClr val="tx1"/>
              </a:solidFill>
            </a:rPr>
            <a:t>Machine Learning </a:t>
          </a:r>
          <a:endParaRPr lang="en-US" sz="1400" b="1" dirty="0">
            <a:solidFill>
              <a:schemeClr val="tx1"/>
            </a:solidFill>
          </a:endParaRPr>
        </a:p>
      </dgm:t>
    </dgm:pt>
    <dgm:pt modelId="{33C43B6D-28AB-4A66-9F43-86A6C805B147}" type="parTrans" cxnId="{2F420C00-E2E9-4783-A9A8-6D890A541006}">
      <dgm:prSet/>
      <dgm:spPr/>
      <dgm:t>
        <a:bodyPr/>
        <a:lstStyle/>
        <a:p>
          <a:endParaRPr lang="en-US"/>
        </a:p>
      </dgm:t>
    </dgm:pt>
    <dgm:pt modelId="{92E2C211-0768-45D9-B7EE-6091EC7C09FB}" type="sibTrans" cxnId="{2F420C00-E2E9-4783-A9A8-6D890A541006}">
      <dgm:prSet/>
      <dgm:spPr/>
      <dgm:t>
        <a:bodyPr/>
        <a:lstStyle/>
        <a:p>
          <a:endParaRPr lang="en-US"/>
        </a:p>
      </dgm:t>
    </dgm:pt>
    <dgm:pt modelId="{03FD413E-1A54-4025-9A21-4AB7B8CFB2E0}">
      <dgm:prSet phldrT="[Text]" custT="1"/>
      <dgm:spPr>
        <a:solidFill>
          <a:schemeClr val="accent6">
            <a:lumMod val="20000"/>
            <a:lumOff val="80000"/>
          </a:schemeClr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Supervised</a:t>
          </a:r>
        </a:p>
        <a:p>
          <a:r>
            <a:rPr lang="en-US" sz="1400" b="1" dirty="0" smtClean="0">
              <a:solidFill>
                <a:schemeClr val="tx1"/>
              </a:solidFill>
            </a:rPr>
            <a:t>Learning</a:t>
          </a:r>
          <a:endParaRPr lang="en-US" sz="1400" b="1" dirty="0">
            <a:solidFill>
              <a:schemeClr val="tx1"/>
            </a:solidFill>
          </a:endParaRPr>
        </a:p>
      </dgm:t>
    </dgm:pt>
    <dgm:pt modelId="{94A03F7E-843D-452B-B2E2-CF9D07430EC8}" type="parTrans" cxnId="{3DFD66B3-C47C-4546-8690-3FB2F998E26C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B3E55CDB-78C9-49E5-A476-B1A88AED6B6F}" type="sibTrans" cxnId="{3DFD66B3-C47C-4546-8690-3FB2F998E26C}">
      <dgm:prSet/>
      <dgm:spPr/>
      <dgm:t>
        <a:bodyPr/>
        <a:lstStyle/>
        <a:p>
          <a:endParaRPr lang="en-US"/>
        </a:p>
      </dgm:t>
    </dgm:pt>
    <dgm:pt modelId="{64EEBBB7-CA83-4A85-8979-42483A44F427}">
      <dgm:prSet phldrT="[Text]" custT="1"/>
      <dgm:spPr>
        <a:solidFill>
          <a:srgbClr val="FBD2CE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Unsupervised</a:t>
          </a:r>
        </a:p>
        <a:p>
          <a:r>
            <a:rPr lang="en-US" sz="1400" b="1" dirty="0" smtClean="0">
              <a:solidFill>
                <a:schemeClr val="tx1"/>
              </a:solidFill>
            </a:rPr>
            <a:t>Learning</a:t>
          </a:r>
          <a:endParaRPr lang="en-US" sz="1400" b="1" dirty="0">
            <a:solidFill>
              <a:schemeClr val="tx1"/>
            </a:solidFill>
          </a:endParaRPr>
        </a:p>
      </dgm:t>
    </dgm:pt>
    <dgm:pt modelId="{0F4815D4-5EA6-4F17-B7AD-13CE82647BC3}" type="parTrans" cxnId="{CD19B1C0-838F-4E23-9722-59C0F64A9A6D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DC2FA23F-CC09-4014-9C55-646895967FA0}" type="sibTrans" cxnId="{CD19B1C0-838F-4E23-9722-59C0F64A9A6D}">
      <dgm:prSet/>
      <dgm:spPr/>
      <dgm:t>
        <a:bodyPr/>
        <a:lstStyle/>
        <a:p>
          <a:endParaRPr lang="en-US"/>
        </a:p>
      </dgm:t>
    </dgm:pt>
    <dgm:pt modelId="{2E3B865E-0840-48F2-A690-AC2477EAC847}">
      <dgm:prSet phldrT="[Text]" custT="1"/>
      <dgm:spPr>
        <a:solidFill>
          <a:srgbClr val="FBD2CE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Reinforcement</a:t>
          </a:r>
        </a:p>
        <a:p>
          <a:r>
            <a:rPr lang="en-US" sz="1400" b="1" dirty="0" smtClean="0">
              <a:solidFill>
                <a:schemeClr val="tx1"/>
              </a:solidFill>
            </a:rPr>
            <a:t>Learning</a:t>
          </a:r>
          <a:endParaRPr lang="en-US" sz="1400" b="1" dirty="0">
            <a:solidFill>
              <a:schemeClr val="tx1"/>
            </a:solidFill>
          </a:endParaRPr>
        </a:p>
      </dgm:t>
    </dgm:pt>
    <dgm:pt modelId="{CBEF2F03-2EF9-4940-878D-77ABD50EC78A}" type="parTrans" cxnId="{49FD80AB-4D0D-470D-A69C-8C1EFF24FBEF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D014DA9E-0C21-4815-AF17-C2C48BCEA52B}" type="sibTrans" cxnId="{49FD80AB-4D0D-470D-A69C-8C1EFF24FBEF}">
      <dgm:prSet/>
      <dgm:spPr/>
      <dgm:t>
        <a:bodyPr/>
        <a:lstStyle/>
        <a:p>
          <a:endParaRPr lang="en-US"/>
        </a:p>
      </dgm:t>
    </dgm:pt>
    <dgm:pt modelId="{D4B87C78-ADC5-42F1-8C25-2B423041206E}">
      <dgm:prSet custT="1"/>
      <dgm:spPr>
        <a:solidFill>
          <a:schemeClr val="accent6">
            <a:lumMod val="20000"/>
            <a:lumOff val="80000"/>
          </a:schemeClr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Classification</a:t>
          </a:r>
          <a:endParaRPr lang="en-US" sz="1400" b="1" dirty="0">
            <a:solidFill>
              <a:schemeClr val="tx1"/>
            </a:solidFill>
          </a:endParaRPr>
        </a:p>
      </dgm:t>
    </dgm:pt>
    <dgm:pt modelId="{D07D086D-ABEC-4948-85D1-6A8E59C48DAE}" type="parTrans" cxnId="{3687C8FE-C144-4107-8947-F4F6DA3CEF23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F7A6454F-5D52-4A18-91E5-6A653249B6B8}" type="sibTrans" cxnId="{3687C8FE-C144-4107-8947-F4F6DA3CEF23}">
      <dgm:prSet/>
      <dgm:spPr/>
      <dgm:t>
        <a:bodyPr/>
        <a:lstStyle/>
        <a:p>
          <a:endParaRPr lang="en-US"/>
        </a:p>
      </dgm:t>
    </dgm:pt>
    <dgm:pt modelId="{AC9C7ECF-ED23-4828-AD17-F1F7E5211382}">
      <dgm:prSet custT="1"/>
      <dgm:spPr>
        <a:solidFill>
          <a:schemeClr val="accent6">
            <a:lumMod val="20000"/>
            <a:lumOff val="80000"/>
          </a:schemeClr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Regression</a:t>
          </a:r>
          <a:endParaRPr lang="en-US" sz="1400" b="1" dirty="0">
            <a:solidFill>
              <a:schemeClr val="tx1"/>
            </a:solidFill>
          </a:endParaRPr>
        </a:p>
      </dgm:t>
    </dgm:pt>
    <dgm:pt modelId="{86C464F8-F388-4175-8BA4-A31AB99C1F1B}" type="parTrans" cxnId="{AC8C7E5D-AC8B-4966-B296-986B1DBE30DF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09FFE776-28AD-4D65-B524-403056C4AE9D}" type="sibTrans" cxnId="{AC8C7E5D-AC8B-4966-B296-986B1DBE30DF}">
      <dgm:prSet/>
      <dgm:spPr/>
      <dgm:t>
        <a:bodyPr/>
        <a:lstStyle/>
        <a:p>
          <a:endParaRPr lang="en-US"/>
        </a:p>
      </dgm:t>
    </dgm:pt>
    <dgm:pt modelId="{98F48B47-B1D2-42F8-AEE5-0C3D96D3A7CD}">
      <dgm:prSet custT="1"/>
      <dgm:spPr>
        <a:solidFill>
          <a:srgbClr val="FBD2CE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Clustering</a:t>
          </a:r>
          <a:endParaRPr lang="en-US" sz="1400" b="1" dirty="0">
            <a:solidFill>
              <a:schemeClr val="tx1"/>
            </a:solidFill>
          </a:endParaRPr>
        </a:p>
      </dgm:t>
    </dgm:pt>
    <dgm:pt modelId="{53DD810A-B102-4697-9E89-6FBC993321D9}" type="parTrans" cxnId="{E715815B-4232-4008-A300-1F887EEB3036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EFE56FEE-060C-42F4-8959-6F567858BDA3}" type="sibTrans" cxnId="{E715815B-4232-4008-A300-1F887EEB3036}">
      <dgm:prSet/>
      <dgm:spPr/>
      <dgm:t>
        <a:bodyPr/>
        <a:lstStyle/>
        <a:p>
          <a:endParaRPr lang="en-US"/>
        </a:p>
      </dgm:t>
    </dgm:pt>
    <dgm:pt modelId="{A31A2D7A-876A-403F-85D4-2149233748E6}">
      <dgm:prSet custT="1"/>
      <dgm:spPr>
        <a:solidFill>
          <a:schemeClr val="accent3">
            <a:lumMod val="20000"/>
            <a:lumOff val="80000"/>
          </a:schemeClr>
        </a:solidFill>
        <a:ln w="3810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Association</a:t>
          </a:r>
        </a:p>
        <a:p>
          <a:r>
            <a:rPr lang="en-US" sz="1400" b="1" dirty="0" smtClean="0">
              <a:solidFill>
                <a:schemeClr val="tx1"/>
              </a:solidFill>
            </a:rPr>
            <a:t>Rules</a:t>
          </a:r>
          <a:endParaRPr lang="en-US" sz="1400" b="1" dirty="0">
            <a:solidFill>
              <a:schemeClr val="tx1"/>
            </a:solidFill>
          </a:endParaRPr>
        </a:p>
      </dgm:t>
    </dgm:pt>
    <dgm:pt modelId="{9EA9ED13-7370-44A4-A712-5EAD3683A900}" type="sibTrans" cxnId="{81C1EC02-106D-4784-BEA2-C5181F1DFD00}">
      <dgm:prSet/>
      <dgm:spPr/>
      <dgm:t>
        <a:bodyPr/>
        <a:lstStyle/>
        <a:p>
          <a:endParaRPr lang="en-US"/>
        </a:p>
      </dgm:t>
    </dgm:pt>
    <dgm:pt modelId="{CB10CFC7-0ADA-439F-BD22-C6D93E9651EC}" type="parTrans" cxnId="{81C1EC02-106D-4784-BEA2-C5181F1DFD00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08B3BD90-1584-4407-B4CF-DBF23F5ED85D}" type="pres">
      <dgm:prSet presAssocID="{BC6E7F5B-4C0B-4285-B623-51DDA38362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D3CA90-1952-4653-B040-478131FAF5EC}" type="pres">
      <dgm:prSet presAssocID="{BC6E7F5B-4C0B-4285-B623-51DDA38362C0}" presName="hierFlow" presStyleCnt="0"/>
      <dgm:spPr/>
    </dgm:pt>
    <dgm:pt modelId="{5E2AD803-D554-4367-A1FB-3A7D017C2E60}" type="pres">
      <dgm:prSet presAssocID="{BC6E7F5B-4C0B-4285-B623-51DDA38362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736FC82-65BE-432A-AF0E-6784BE4866AE}" type="pres">
      <dgm:prSet presAssocID="{921D0241-ECBA-45C1-BF4E-0793F6AA87DE}" presName="Name14" presStyleCnt="0"/>
      <dgm:spPr/>
    </dgm:pt>
    <dgm:pt modelId="{117BBA62-CFD4-46F1-8BA8-A623DB25A5CF}" type="pres">
      <dgm:prSet presAssocID="{921D0241-ECBA-45C1-BF4E-0793F6AA87DE}" presName="level1Shape" presStyleLbl="node0" presStyleIdx="0" presStyleCnt="1" custLinFactNeighborX="-38053" custLinFactNeighborY="-104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F5958D-5BD6-4812-A3D6-6983F728686C}" type="pres">
      <dgm:prSet presAssocID="{921D0241-ECBA-45C1-BF4E-0793F6AA87DE}" presName="hierChild2" presStyleCnt="0"/>
      <dgm:spPr/>
    </dgm:pt>
    <dgm:pt modelId="{90C69509-C422-4173-AFD9-43F2B432A36D}" type="pres">
      <dgm:prSet presAssocID="{94A03F7E-843D-452B-B2E2-CF9D07430EC8}" presName="Name19" presStyleLbl="parChTrans1D2" presStyleIdx="0" presStyleCnt="3"/>
      <dgm:spPr/>
      <dgm:t>
        <a:bodyPr/>
        <a:lstStyle/>
        <a:p>
          <a:endParaRPr lang="en-US"/>
        </a:p>
      </dgm:t>
    </dgm:pt>
    <dgm:pt modelId="{8AA0EB3B-BC5D-4051-B78C-829A77367CE5}" type="pres">
      <dgm:prSet presAssocID="{03FD413E-1A54-4025-9A21-4AB7B8CFB2E0}" presName="Name21" presStyleCnt="0"/>
      <dgm:spPr/>
    </dgm:pt>
    <dgm:pt modelId="{FC552DA7-70BF-4677-BD78-38BD79743BFC}" type="pres">
      <dgm:prSet presAssocID="{03FD413E-1A54-4025-9A21-4AB7B8CFB2E0}" presName="level2Shape" presStyleLbl="node2" presStyleIdx="0" presStyleCnt="3"/>
      <dgm:spPr/>
      <dgm:t>
        <a:bodyPr/>
        <a:lstStyle/>
        <a:p>
          <a:endParaRPr lang="en-US"/>
        </a:p>
      </dgm:t>
    </dgm:pt>
    <dgm:pt modelId="{C85CAB1D-4A6D-443B-9570-B6157B5AB425}" type="pres">
      <dgm:prSet presAssocID="{03FD413E-1A54-4025-9A21-4AB7B8CFB2E0}" presName="hierChild3" presStyleCnt="0"/>
      <dgm:spPr/>
    </dgm:pt>
    <dgm:pt modelId="{809561A2-4C4C-465F-8ED7-23D56A7715F2}" type="pres">
      <dgm:prSet presAssocID="{D07D086D-ABEC-4948-85D1-6A8E59C48DAE}" presName="Name19" presStyleLbl="parChTrans1D3" presStyleIdx="0" presStyleCnt="4"/>
      <dgm:spPr/>
      <dgm:t>
        <a:bodyPr/>
        <a:lstStyle/>
        <a:p>
          <a:endParaRPr lang="en-US"/>
        </a:p>
      </dgm:t>
    </dgm:pt>
    <dgm:pt modelId="{FE6D37FE-2321-46BA-B840-8D683B3AF814}" type="pres">
      <dgm:prSet presAssocID="{D4B87C78-ADC5-42F1-8C25-2B423041206E}" presName="Name21" presStyleCnt="0"/>
      <dgm:spPr/>
    </dgm:pt>
    <dgm:pt modelId="{B3FE9524-1AD2-4417-8DD3-9043FC838B3E}" type="pres">
      <dgm:prSet presAssocID="{D4B87C78-ADC5-42F1-8C25-2B423041206E}" presName="level2Shape" presStyleLbl="node3" presStyleIdx="0" presStyleCnt="4" custLinFactNeighborX="2330" custLinFactNeighborY="32617"/>
      <dgm:spPr/>
      <dgm:t>
        <a:bodyPr/>
        <a:lstStyle/>
        <a:p>
          <a:endParaRPr lang="en-US"/>
        </a:p>
      </dgm:t>
    </dgm:pt>
    <dgm:pt modelId="{5FC423F1-8B94-456C-9648-5A6974CCBB30}" type="pres">
      <dgm:prSet presAssocID="{D4B87C78-ADC5-42F1-8C25-2B423041206E}" presName="hierChild3" presStyleCnt="0"/>
      <dgm:spPr/>
    </dgm:pt>
    <dgm:pt modelId="{B1C812C4-97EB-4687-B03B-A1AA1D728C34}" type="pres">
      <dgm:prSet presAssocID="{86C464F8-F388-4175-8BA4-A31AB99C1F1B}" presName="Name19" presStyleLbl="parChTrans1D3" presStyleIdx="1" presStyleCnt="4"/>
      <dgm:spPr/>
      <dgm:t>
        <a:bodyPr/>
        <a:lstStyle/>
        <a:p>
          <a:endParaRPr lang="en-US"/>
        </a:p>
      </dgm:t>
    </dgm:pt>
    <dgm:pt modelId="{686C4D10-0EE9-4B59-86E3-8454AD07E208}" type="pres">
      <dgm:prSet presAssocID="{AC9C7ECF-ED23-4828-AD17-F1F7E5211382}" presName="Name21" presStyleCnt="0"/>
      <dgm:spPr/>
    </dgm:pt>
    <dgm:pt modelId="{CCE3D3C8-A758-4118-A7B6-22A791AFCF48}" type="pres">
      <dgm:prSet presAssocID="{AC9C7ECF-ED23-4828-AD17-F1F7E5211382}" presName="level2Shape" presStyleLbl="node3" presStyleIdx="1" presStyleCnt="4" custLinFactNeighborX="2330" custLinFactNeighborY="32617"/>
      <dgm:spPr/>
      <dgm:t>
        <a:bodyPr/>
        <a:lstStyle/>
        <a:p>
          <a:endParaRPr lang="en-US"/>
        </a:p>
      </dgm:t>
    </dgm:pt>
    <dgm:pt modelId="{433BF618-DFD1-45CA-9F28-6030B93F955C}" type="pres">
      <dgm:prSet presAssocID="{AC9C7ECF-ED23-4828-AD17-F1F7E5211382}" presName="hierChild3" presStyleCnt="0"/>
      <dgm:spPr/>
    </dgm:pt>
    <dgm:pt modelId="{A99BCC4D-23E1-4815-BA1A-CFA62F38E021}" type="pres">
      <dgm:prSet presAssocID="{0F4815D4-5EA6-4F17-B7AD-13CE82647BC3}" presName="Name19" presStyleLbl="parChTrans1D2" presStyleIdx="1" presStyleCnt="3"/>
      <dgm:spPr/>
      <dgm:t>
        <a:bodyPr/>
        <a:lstStyle/>
        <a:p>
          <a:endParaRPr lang="en-US"/>
        </a:p>
      </dgm:t>
    </dgm:pt>
    <dgm:pt modelId="{FF5447A8-117E-4371-84C6-45A7A586B8AC}" type="pres">
      <dgm:prSet presAssocID="{64EEBBB7-CA83-4A85-8979-42483A44F427}" presName="Name21" presStyleCnt="0"/>
      <dgm:spPr/>
    </dgm:pt>
    <dgm:pt modelId="{301BCE24-D1F5-4584-9B04-3EE014EBE296}" type="pres">
      <dgm:prSet presAssocID="{64EEBBB7-CA83-4A85-8979-42483A44F427}" presName="level2Shape" presStyleLbl="node2" presStyleIdx="1" presStyleCnt="3"/>
      <dgm:spPr/>
      <dgm:t>
        <a:bodyPr/>
        <a:lstStyle/>
        <a:p>
          <a:endParaRPr lang="en-US"/>
        </a:p>
      </dgm:t>
    </dgm:pt>
    <dgm:pt modelId="{3EB256B0-21BB-46DF-B191-94EE13E8A68A}" type="pres">
      <dgm:prSet presAssocID="{64EEBBB7-CA83-4A85-8979-42483A44F427}" presName="hierChild3" presStyleCnt="0"/>
      <dgm:spPr/>
    </dgm:pt>
    <dgm:pt modelId="{682560FB-9B50-4EAC-82E7-D0B0BFFCFF76}" type="pres">
      <dgm:prSet presAssocID="{53DD810A-B102-4697-9E89-6FBC993321D9}" presName="Name19" presStyleLbl="parChTrans1D3" presStyleIdx="2" presStyleCnt="4"/>
      <dgm:spPr/>
      <dgm:t>
        <a:bodyPr/>
        <a:lstStyle/>
        <a:p>
          <a:endParaRPr lang="en-US"/>
        </a:p>
      </dgm:t>
    </dgm:pt>
    <dgm:pt modelId="{56D630CA-E135-4106-9F99-574B6F85EC05}" type="pres">
      <dgm:prSet presAssocID="{98F48B47-B1D2-42F8-AEE5-0C3D96D3A7CD}" presName="Name21" presStyleCnt="0"/>
      <dgm:spPr/>
    </dgm:pt>
    <dgm:pt modelId="{70A22C96-C7C6-4270-AF63-2AD83EC6DAB1}" type="pres">
      <dgm:prSet presAssocID="{98F48B47-B1D2-42F8-AEE5-0C3D96D3A7CD}" presName="level2Shape" presStyleLbl="node3" presStyleIdx="2" presStyleCnt="4" custLinFactNeighborX="2330" custLinFactNeighborY="32617"/>
      <dgm:spPr/>
      <dgm:t>
        <a:bodyPr/>
        <a:lstStyle/>
        <a:p>
          <a:endParaRPr lang="en-US"/>
        </a:p>
      </dgm:t>
    </dgm:pt>
    <dgm:pt modelId="{6C0EAA85-14E3-4992-913C-D3011ACDCF9D}" type="pres">
      <dgm:prSet presAssocID="{98F48B47-B1D2-42F8-AEE5-0C3D96D3A7CD}" presName="hierChild3" presStyleCnt="0"/>
      <dgm:spPr/>
    </dgm:pt>
    <dgm:pt modelId="{05896600-3292-4653-B26B-A5359BA7A102}" type="pres">
      <dgm:prSet presAssocID="{CB10CFC7-0ADA-439F-BD22-C6D93E9651EC}" presName="Name19" presStyleLbl="parChTrans1D3" presStyleIdx="3" presStyleCnt="4"/>
      <dgm:spPr/>
      <dgm:t>
        <a:bodyPr/>
        <a:lstStyle/>
        <a:p>
          <a:endParaRPr lang="en-US"/>
        </a:p>
      </dgm:t>
    </dgm:pt>
    <dgm:pt modelId="{242FC1BE-44C1-4970-B28C-1EFA5F89F5A9}" type="pres">
      <dgm:prSet presAssocID="{A31A2D7A-876A-403F-85D4-2149233748E6}" presName="Name21" presStyleCnt="0"/>
      <dgm:spPr/>
    </dgm:pt>
    <dgm:pt modelId="{827CA3D9-E095-43D3-BDEC-277DA5B99899}" type="pres">
      <dgm:prSet presAssocID="{A31A2D7A-876A-403F-85D4-2149233748E6}" presName="level2Shape" presStyleLbl="node3" presStyleIdx="3" presStyleCnt="4" custLinFactNeighborX="2330" custLinFactNeighborY="32617"/>
      <dgm:spPr/>
      <dgm:t>
        <a:bodyPr/>
        <a:lstStyle/>
        <a:p>
          <a:endParaRPr lang="en-US"/>
        </a:p>
      </dgm:t>
    </dgm:pt>
    <dgm:pt modelId="{7AE6C76B-7290-4287-A755-1375F4F5FCC5}" type="pres">
      <dgm:prSet presAssocID="{A31A2D7A-876A-403F-85D4-2149233748E6}" presName="hierChild3" presStyleCnt="0"/>
      <dgm:spPr/>
    </dgm:pt>
    <dgm:pt modelId="{EDB55C26-5A93-4EAF-8FE9-942A0A600479}" type="pres">
      <dgm:prSet presAssocID="{CBEF2F03-2EF9-4940-878D-77ABD50EC78A}" presName="Name19" presStyleLbl="parChTrans1D2" presStyleIdx="2" presStyleCnt="3"/>
      <dgm:spPr/>
      <dgm:t>
        <a:bodyPr/>
        <a:lstStyle/>
        <a:p>
          <a:endParaRPr lang="en-US"/>
        </a:p>
      </dgm:t>
    </dgm:pt>
    <dgm:pt modelId="{ED1223D0-07F4-4634-9FB2-B85CA5D0E1E4}" type="pres">
      <dgm:prSet presAssocID="{2E3B865E-0840-48F2-A690-AC2477EAC847}" presName="Name21" presStyleCnt="0"/>
      <dgm:spPr/>
    </dgm:pt>
    <dgm:pt modelId="{A9E322D4-DBE6-4F3A-B073-684760567D8C}" type="pres">
      <dgm:prSet presAssocID="{2E3B865E-0840-48F2-A690-AC2477EAC847}" presName="level2Shape" presStyleLbl="node2" presStyleIdx="2" presStyleCnt="3"/>
      <dgm:spPr/>
      <dgm:t>
        <a:bodyPr/>
        <a:lstStyle/>
        <a:p>
          <a:endParaRPr lang="en-US"/>
        </a:p>
      </dgm:t>
    </dgm:pt>
    <dgm:pt modelId="{CC994913-418E-47D8-BE6A-74FE4B6F9A95}" type="pres">
      <dgm:prSet presAssocID="{2E3B865E-0840-48F2-A690-AC2477EAC847}" presName="hierChild3" presStyleCnt="0"/>
      <dgm:spPr/>
    </dgm:pt>
    <dgm:pt modelId="{C0C5EF7C-29FC-48DD-A206-2AF98E4CB18C}" type="pres">
      <dgm:prSet presAssocID="{BC6E7F5B-4C0B-4285-B623-51DDA38362C0}" presName="bgShapesFlow" presStyleCnt="0"/>
      <dgm:spPr/>
    </dgm:pt>
  </dgm:ptLst>
  <dgm:cxnLst>
    <dgm:cxn modelId="{E715815B-4232-4008-A300-1F887EEB3036}" srcId="{64EEBBB7-CA83-4A85-8979-42483A44F427}" destId="{98F48B47-B1D2-42F8-AEE5-0C3D96D3A7CD}" srcOrd="0" destOrd="0" parTransId="{53DD810A-B102-4697-9E89-6FBC993321D9}" sibTransId="{EFE56FEE-060C-42F4-8959-6F567858BDA3}"/>
    <dgm:cxn modelId="{AC8C7E5D-AC8B-4966-B296-986B1DBE30DF}" srcId="{03FD413E-1A54-4025-9A21-4AB7B8CFB2E0}" destId="{AC9C7ECF-ED23-4828-AD17-F1F7E5211382}" srcOrd="1" destOrd="0" parTransId="{86C464F8-F388-4175-8BA4-A31AB99C1F1B}" sibTransId="{09FFE776-28AD-4D65-B524-403056C4AE9D}"/>
    <dgm:cxn modelId="{B90DD8C0-3011-4FA6-8C85-BA8BEC1C5FCC}" type="presOf" srcId="{98F48B47-B1D2-42F8-AEE5-0C3D96D3A7CD}" destId="{70A22C96-C7C6-4270-AF63-2AD83EC6DAB1}" srcOrd="0" destOrd="0" presId="urn:microsoft.com/office/officeart/2005/8/layout/hierarchy6"/>
    <dgm:cxn modelId="{8A00329C-B9E8-474F-9E09-CA20CAA5FB53}" type="presOf" srcId="{AC9C7ECF-ED23-4828-AD17-F1F7E5211382}" destId="{CCE3D3C8-A758-4118-A7B6-22A791AFCF48}" srcOrd="0" destOrd="0" presId="urn:microsoft.com/office/officeart/2005/8/layout/hierarchy6"/>
    <dgm:cxn modelId="{49FD80AB-4D0D-470D-A69C-8C1EFF24FBEF}" srcId="{921D0241-ECBA-45C1-BF4E-0793F6AA87DE}" destId="{2E3B865E-0840-48F2-A690-AC2477EAC847}" srcOrd="2" destOrd="0" parTransId="{CBEF2F03-2EF9-4940-878D-77ABD50EC78A}" sibTransId="{D014DA9E-0C21-4815-AF17-C2C48BCEA52B}"/>
    <dgm:cxn modelId="{A3EB8389-4EB2-4BCE-B2F0-F5D6ADF56538}" type="presOf" srcId="{86C464F8-F388-4175-8BA4-A31AB99C1F1B}" destId="{B1C812C4-97EB-4687-B03B-A1AA1D728C34}" srcOrd="0" destOrd="0" presId="urn:microsoft.com/office/officeart/2005/8/layout/hierarchy6"/>
    <dgm:cxn modelId="{44A1EA5C-510C-441D-ACB7-CD8984132897}" type="presOf" srcId="{CB10CFC7-0ADA-439F-BD22-C6D93E9651EC}" destId="{05896600-3292-4653-B26B-A5359BA7A102}" srcOrd="0" destOrd="0" presId="urn:microsoft.com/office/officeart/2005/8/layout/hierarchy6"/>
    <dgm:cxn modelId="{5379655E-16AD-41E6-8BB5-7C3850E1E900}" type="presOf" srcId="{A31A2D7A-876A-403F-85D4-2149233748E6}" destId="{827CA3D9-E095-43D3-BDEC-277DA5B99899}" srcOrd="0" destOrd="0" presId="urn:microsoft.com/office/officeart/2005/8/layout/hierarchy6"/>
    <dgm:cxn modelId="{CD19B1C0-838F-4E23-9722-59C0F64A9A6D}" srcId="{921D0241-ECBA-45C1-BF4E-0793F6AA87DE}" destId="{64EEBBB7-CA83-4A85-8979-42483A44F427}" srcOrd="1" destOrd="0" parTransId="{0F4815D4-5EA6-4F17-B7AD-13CE82647BC3}" sibTransId="{DC2FA23F-CC09-4014-9C55-646895967FA0}"/>
    <dgm:cxn modelId="{2F420C00-E2E9-4783-A9A8-6D890A541006}" srcId="{BC6E7F5B-4C0B-4285-B623-51DDA38362C0}" destId="{921D0241-ECBA-45C1-BF4E-0793F6AA87DE}" srcOrd="0" destOrd="0" parTransId="{33C43B6D-28AB-4A66-9F43-86A6C805B147}" sibTransId="{92E2C211-0768-45D9-B7EE-6091EC7C09FB}"/>
    <dgm:cxn modelId="{2314E17E-880D-454E-AE83-30B6C65F5680}" type="presOf" srcId="{0F4815D4-5EA6-4F17-B7AD-13CE82647BC3}" destId="{A99BCC4D-23E1-4815-BA1A-CFA62F38E021}" srcOrd="0" destOrd="0" presId="urn:microsoft.com/office/officeart/2005/8/layout/hierarchy6"/>
    <dgm:cxn modelId="{81C1EC02-106D-4784-BEA2-C5181F1DFD00}" srcId="{64EEBBB7-CA83-4A85-8979-42483A44F427}" destId="{A31A2D7A-876A-403F-85D4-2149233748E6}" srcOrd="1" destOrd="0" parTransId="{CB10CFC7-0ADA-439F-BD22-C6D93E9651EC}" sibTransId="{9EA9ED13-7370-44A4-A712-5EAD3683A900}"/>
    <dgm:cxn modelId="{DB4154D4-2821-441B-8307-ED6BE8DE1E1D}" type="presOf" srcId="{53DD810A-B102-4697-9E89-6FBC993321D9}" destId="{682560FB-9B50-4EAC-82E7-D0B0BFFCFF76}" srcOrd="0" destOrd="0" presId="urn:microsoft.com/office/officeart/2005/8/layout/hierarchy6"/>
    <dgm:cxn modelId="{3687C8FE-C144-4107-8947-F4F6DA3CEF23}" srcId="{03FD413E-1A54-4025-9A21-4AB7B8CFB2E0}" destId="{D4B87C78-ADC5-42F1-8C25-2B423041206E}" srcOrd="0" destOrd="0" parTransId="{D07D086D-ABEC-4948-85D1-6A8E59C48DAE}" sibTransId="{F7A6454F-5D52-4A18-91E5-6A653249B6B8}"/>
    <dgm:cxn modelId="{1314826D-524B-4CBD-B7A7-B73ABF715015}" type="presOf" srcId="{CBEF2F03-2EF9-4940-878D-77ABD50EC78A}" destId="{EDB55C26-5A93-4EAF-8FE9-942A0A600479}" srcOrd="0" destOrd="0" presId="urn:microsoft.com/office/officeart/2005/8/layout/hierarchy6"/>
    <dgm:cxn modelId="{FA760DB6-A0CA-4E49-A341-AE381CB0D32F}" type="presOf" srcId="{921D0241-ECBA-45C1-BF4E-0793F6AA87DE}" destId="{117BBA62-CFD4-46F1-8BA8-A623DB25A5CF}" srcOrd="0" destOrd="0" presId="urn:microsoft.com/office/officeart/2005/8/layout/hierarchy6"/>
    <dgm:cxn modelId="{8AEF6BD7-67D0-4962-A7D4-A5D2B8FB0EC6}" type="presOf" srcId="{03FD413E-1A54-4025-9A21-4AB7B8CFB2E0}" destId="{FC552DA7-70BF-4677-BD78-38BD79743BFC}" srcOrd="0" destOrd="0" presId="urn:microsoft.com/office/officeart/2005/8/layout/hierarchy6"/>
    <dgm:cxn modelId="{BCAACC1F-6FB3-4F30-8841-A77C97273DF0}" type="presOf" srcId="{BC6E7F5B-4C0B-4285-B623-51DDA38362C0}" destId="{08B3BD90-1584-4407-B4CF-DBF23F5ED85D}" srcOrd="0" destOrd="0" presId="urn:microsoft.com/office/officeart/2005/8/layout/hierarchy6"/>
    <dgm:cxn modelId="{A3E81DA1-AD30-4842-9E4E-460F13BB8508}" type="presOf" srcId="{94A03F7E-843D-452B-B2E2-CF9D07430EC8}" destId="{90C69509-C422-4173-AFD9-43F2B432A36D}" srcOrd="0" destOrd="0" presId="urn:microsoft.com/office/officeart/2005/8/layout/hierarchy6"/>
    <dgm:cxn modelId="{B21E5602-68FE-40A3-8C2F-83C18CEBF1C7}" type="presOf" srcId="{2E3B865E-0840-48F2-A690-AC2477EAC847}" destId="{A9E322D4-DBE6-4F3A-B073-684760567D8C}" srcOrd="0" destOrd="0" presId="urn:microsoft.com/office/officeart/2005/8/layout/hierarchy6"/>
    <dgm:cxn modelId="{C48A09F2-5A79-46F8-BEF4-6C1C0033B2F0}" type="presOf" srcId="{64EEBBB7-CA83-4A85-8979-42483A44F427}" destId="{301BCE24-D1F5-4584-9B04-3EE014EBE296}" srcOrd="0" destOrd="0" presId="urn:microsoft.com/office/officeart/2005/8/layout/hierarchy6"/>
    <dgm:cxn modelId="{3DFD66B3-C47C-4546-8690-3FB2F998E26C}" srcId="{921D0241-ECBA-45C1-BF4E-0793F6AA87DE}" destId="{03FD413E-1A54-4025-9A21-4AB7B8CFB2E0}" srcOrd="0" destOrd="0" parTransId="{94A03F7E-843D-452B-B2E2-CF9D07430EC8}" sibTransId="{B3E55CDB-78C9-49E5-A476-B1A88AED6B6F}"/>
    <dgm:cxn modelId="{73B59D98-C24D-407F-9D00-486D74D8C4D2}" type="presOf" srcId="{D07D086D-ABEC-4948-85D1-6A8E59C48DAE}" destId="{809561A2-4C4C-465F-8ED7-23D56A7715F2}" srcOrd="0" destOrd="0" presId="urn:microsoft.com/office/officeart/2005/8/layout/hierarchy6"/>
    <dgm:cxn modelId="{FAA478DA-5125-4A6D-AC57-F37CCAC938AB}" type="presOf" srcId="{D4B87C78-ADC5-42F1-8C25-2B423041206E}" destId="{B3FE9524-1AD2-4417-8DD3-9043FC838B3E}" srcOrd="0" destOrd="0" presId="urn:microsoft.com/office/officeart/2005/8/layout/hierarchy6"/>
    <dgm:cxn modelId="{045C7FAE-68F6-415D-BA4E-B1FAB4C56665}" type="presParOf" srcId="{08B3BD90-1584-4407-B4CF-DBF23F5ED85D}" destId="{85D3CA90-1952-4653-B040-478131FAF5EC}" srcOrd="0" destOrd="0" presId="urn:microsoft.com/office/officeart/2005/8/layout/hierarchy6"/>
    <dgm:cxn modelId="{68B6BFC1-025A-4133-B3B4-5AD59874DEC3}" type="presParOf" srcId="{85D3CA90-1952-4653-B040-478131FAF5EC}" destId="{5E2AD803-D554-4367-A1FB-3A7D017C2E60}" srcOrd="0" destOrd="0" presId="urn:microsoft.com/office/officeart/2005/8/layout/hierarchy6"/>
    <dgm:cxn modelId="{B212300F-0AAF-4560-BFED-D842130180C4}" type="presParOf" srcId="{5E2AD803-D554-4367-A1FB-3A7D017C2E60}" destId="{4736FC82-65BE-432A-AF0E-6784BE4866AE}" srcOrd="0" destOrd="0" presId="urn:microsoft.com/office/officeart/2005/8/layout/hierarchy6"/>
    <dgm:cxn modelId="{5967ADCA-F9FA-4901-997E-A65DE4C7DF63}" type="presParOf" srcId="{4736FC82-65BE-432A-AF0E-6784BE4866AE}" destId="{117BBA62-CFD4-46F1-8BA8-A623DB25A5CF}" srcOrd="0" destOrd="0" presId="urn:microsoft.com/office/officeart/2005/8/layout/hierarchy6"/>
    <dgm:cxn modelId="{EFC6D127-D758-4247-97EA-B018CF7A5033}" type="presParOf" srcId="{4736FC82-65BE-432A-AF0E-6784BE4866AE}" destId="{B3F5958D-5BD6-4812-A3D6-6983F728686C}" srcOrd="1" destOrd="0" presId="urn:microsoft.com/office/officeart/2005/8/layout/hierarchy6"/>
    <dgm:cxn modelId="{40700C33-1615-4808-BF9D-5E2078A81A51}" type="presParOf" srcId="{B3F5958D-5BD6-4812-A3D6-6983F728686C}" destId="{90C69509-C422-4173-AFD9-43F2B432A36D}" srcOrd="0" destOrd="0" presId="urn:microsoft.com/office/officeart/2005/8/layout/hierarchy6"/>
    <dgm:cxn modelId="{E321A165-0143-4CD6-BE09-F818EB49F848}" type="presParOf" srcId="{B3F5958D-5BD6-4812-A3D6-6983F728686C}" destId="{8AA0EB3B-BC5D-4051-B78C-829A77367CE5}" srcOrd="1" destOrd="0" presId="urn:microsoft.com/office/officeart/2005/8/layout/hierarchy6"/>
    <dgm:cxn modelId="{A75896CA-C6E1-485F-BA6B-DBAC4F59D702}" type="presParOf" srcId="{8AA0EB3B-BC5D-4051-B78C-829A77367CE5}" destId="{FC552DA7-70BF-4677-BD78-38BD79743BFC}" srcOrd="0" destOrd="0" presId="urn:microsoft.com/office/officeart/2005/8/layout/hierarchy6"/>
    <dgm:cxn modelId="{5E5FA034-A8D8-4DA8-A1AB-FA51247324C2}" type="presParOf" srcId="{8AA0EB3B-BC5D-4051-B78C-829A77367CE5}" destId="{C85CAB1D-4A6D-443B-9570-B6157B5AB425}" srcOrd="1" destOrd="0" presId="urn:microsoft.com/office/officeart/2005/8/layout/hierarchy6"/>
    <dgm:cxn modelId="{5ACDEC07-458A-4162-B165-AAA8CA0A43BE}" type="presParOf" srcId="{C85CAB1D-4A6D-443B-9570-B6157B5AB425}" destId="{809561A2-4C4C-465F-8ED7-23D56A7715F2}" srcOrd="0" destOrd="0" presId="urn:microsoft.com/office/officeart/2005/8/layout/hierarchy6"/>
    <dgm:cxn modelId="{94F5821A-D41D-48D7-B7D0-49F29D556496}" type="presParOf" srcId="{C85CAB1D-4A6D-443B-9570-B6157B5AB425}" destId="{FE6D37FE-2321-46BA-B840-8D683B3AF814}" srcOrd="1" destOrd="0" presId="urn:microsoft.com/office/officeart/2005/8/layout/hierarchy6"/>
    <dgm:cxn modelId="{62FDFADB-5843-4744-9F25-5FA701BA9027}" type="presParOf" srcId="{FE6D37FE-2321-46BA-B840-8D683B3AF814}" destId="{B3FE9524-1AD2-4417-8DD3-9043FC838B3E}" srcOrd="0" destOrd="0" presId="urn:microsoft.com/office/officeart/2005/8/layout/hierarchy6"/>
    <dgm:cxn modelId="{EA7195AB-6F55-4540-B7F5-7274A6C28997}" type="presParOf" srcId="{FE6D37FE-2321-46BA-B840-8D683B3AF814}" destId="{5FC423F1-8B94-456C-9648-5A6974CCBB30}" srcOrd="1" destOrd="0" presId="urn:microsoft.com/office/officeart/2005/8/layout/hierarchy6"/>
    <dgm:cxn modelId="{0EA3FEF6-B469-4A6B-B1BE-F8F44F9A684A}" type="presParOf" srcId="{C85CAB1D-4A6D-443B-9570-B6157B5AB425}" destId="{B1C812C4-97EB-4687-B03B-A1AA1D728C34}" srcOrd="2" destOrd="0" presId="urn:microsoft.com/office/officeart/2005/8/layout/hierarchy6"/>
    <dgm:cxn modelId="{85515C96-3843-4212-B0D6-537B8E7AA327}" type="presParOf" srcId="{C85CAB1D-4A6D-443B-9570-B6157B5AB425}" destId="{686C4D10-0EE9-4B59-86E3-8454AD07E208}" srcOrd="3" destOrd="0" presId="urn:microsoft.com/office/officeart/2005/8/layout/hierarchy6"/>
    <dgm:cxn modelId="{7D2BFF74-D149-40FF-8DF6-C8260A11235F}" type="presParOf" srcId="{686C4D10-0EE9-4B59-86E3-8454AD07E208}" destId="{CCE3D3C8-A758-4118-A7B6-22A791AFCF48}" srcOrd="0" destOrd="0" presId="urn:microsoft.com/office/officeart/2005/8/layout/hierarchy6"/>
    <dgm:cxn modelId="{4F0032E7-9B9F-44CF-AEF6-AA242E6827DA}" type="presParOf" srcId="{686C4D10-0EE9-4B59-86E3-8454AD07E208}" destId="{433BF618-DFD1-45CA-9F28-6030B93F955C}" srcOrd="1" destOrd="0" presId="urn:microsoft.com/office/officeart/2005/8/layout/hierarchy6"/>
    <dgm:cxn modelId="{77BA043E-4334-47A5-9906-842A8E507433}" type="presParOf" srcId="{B3F5958D-5BD6-4812-A3D6-6983F728686C}" destId="{A99BCC4D-23E1-4815-BA1A-CFA62F38E021}" srcOrd="2" destOrd="0" presId="urn:microsoft.com/office/officeart/2005/8/layout/hierarchy6"/>
    <dgm:cxn modelId="{9219B896-1EA4-4F36-A421-BCD52961996F}" type="presParOf" srcId="{B3F5958D-5BD6-4812-A3D6-6983F728686C}" destId="{FF5447A8-117E-4371-84C6-45A7A586B8AC}" srcOrd="3" destOrd="0" presId="urn:microsoft.com/office/officeart/2005/8/layout/hierarchy6"/>
    <dgm:cxn modelId="{BCAEA935-D917-4ABB-8ED0-EBC29D29EABC}" type="presParOf" srcId="{FF5447A8-117E-4371-84C6-45A7A586B8AC}" destId="{301BCE24-D1F5-4584-9B04-3EE014EBE296}" srcOrd="0" destOrd="0" presId="urn:microsoft.com/office/officeart/2005/8/layout/hierarchy6"/>
    <dgm:cxn modelId="{22AF00AB-CE84-491D-86AB-F2FC058400A4}" type="presParOf" srcId="{FF5447A8-117E-4371-84C6-45A7A586B8AC}" destId="{3EB256B0-21BB-46DF-B191-94EE13E8A68A}" srcOrd="1" destOrd="0" presId="urn:microsoft.com/office/officeart/2005/8/layout/hierarchy6"/>
    <dgm:cxn modelId="{90B8C63B-5154-4861-A3D3-CA0DDD3AFD75}" type="presParOf" srcId="{3EB256B0-21BB-46DF-B191-94EE13E8A68A}" destId="{682560FB-9B50-4EAC-82E7-D0B0BFFCFF76}" srcOrd="0" destOrd="0" presId="urn:microsoft.com/office/officeart/2005/8/layout/hierarchy6"/>
    <dgm:cxn modelId="{20B2ADAB-AC55-4F19-A279-FA48927CB73A}" type="presParOf" srcId="{3EB256B0-21BB-46DF-B191-94EE13E8A68A}" destId="{56D630CA-E135-4106-9F99-574B6F85EC05}" srcOrd="1" destOrd="0" presId="urn:microsoft.com/office/officeart/2005/8/layout/hierarchy6"/>
    <dgm:cxn modelId="{CF26A134-CC27-449B-B96D-1AC5E68DF3C1}" type="presParOf" srcId="{56D630CA-E135-4106-9F99-574B6F85EC05}" destId="{70A22C96-C7C6-4270-AF63-2AD83EC6DAB1}" srcOrd="0" destOrd="0" presId="urn:microsoft.com/office/officeart/2005/8/layout/hierarchy6"/>
    <dgm:cxn modelId="{C44B1AF9-5A6F-4A6C-9224-389CEEB54727}" type="presParOf" srcId="{56D630CA-E135-4106-9F99-574B6F85EC05}" destId="{6C0EAA85-14E3-4992-913C-D3011ACDCF9D}" srcOrd="1" destOrd="0" presId="urn:microsoft.com/office/officeart/2005/8/layout/hierarchy6"/>
    <dgm:cxn modelId="{41DAF884-4E9F-444C-8DF0-4581275A1EB8}" type="presParOf" srcId="{3EB256B0-21BB-46DF-B191-94EE13E8A68A}" destId="{05896600-3292-4653-B26B-A5359BA7A102}" srcOrd="2" destOrd="0" presId="urn:microsoft.com/office/officeart/2005/8/layout/hierarchy6"/>
    <dgm:cxn modelId="{E0905F3E-C273-4F1B-AE94-5C359318A586}" type="presParOf" srcId="{3EB256B0-21BB-46DF-B191-94EE13E8A68A}" destId="{242FC1BE-44C1-4970-B28C-1EFA5F89F5A9}" srcOrd="3" destOrd="0" presId="urn:microsoft.com/office/officeart/2005/8/layout/hierarchy6"/>
    <dgm:cxn modelId="{177BA718-4B8E-43FF-91F1-096B2502A268}" type="presParOf" srcId="{242FC1BE-44C1-4970-B28C-1EFA5F89F5A9}" destId="{827CA3D9-E095-43D3-BDEC-277DA5B99899}" srcOrd="0" destOrd="0" presId="urn:microsoft.com/office/officeart/2005/8/layout/hierarchy6"/>
    <dgm:cxn modelId="{482A21C1-D6D0-4830-95B4-CF9CD7634350}" type="presParOf" srcId="{242FC1BE-44C1-4970-B28C-1EFA5F89F5A9}" destId="{7AE6C76B-7290-4287-A755-1375F4F5FCC5}" srcOrd="1" destOrd="0" presId="urn:microsoft.com/office/officeart/2005/8/layout/hierarchy6"/>
    <dgm:cxn modelId="{218534C1-87F2-43D7-ADE3-3A66C290474B}" type="presParOf" srcId="{B3F5958D-5BD6-4812-A3D6-6983F728686C}" destId="{EDB55C26-5A93-4EAF-8FE9-942A0A600479}" srcOrd="4" destOrd="0" presId="urn:microsoft.com/office/officeart/2005/8/layout/hierarchy6"/>
    <dgm:cxn modelId="{83836C52-82A4-4709-9DA4-902DDE942FF5}" type="presParOf" srcId="{B3F5958D-5BD6-4812-A3D6-6983F728686C}" destId="{ED1223D0-07F4-4634-9FB2-B85CA5D0E1E4}" srcOrd="5" destOrd="0" presId="urn:microsoft.com/office/officeart/2005/8/layout/hierarchy6"/>
    <dgm:cxn modelId="{961DDCFE-2C34-4BFF-AC3B-17492764395B}" type="presParOf" srcId="{ED1223D0-07F4-4634-9FB2-B85CA5D0E1E4}" destId="{A9E322D4-DBE6-4F3A-B073-684760567D8C}" srcOrd="0" destOrd="0" presId="urn:microsoft.com/office/officeart/2005/8/layout/hierarchy6"/>
    <dgm:cxn modelId="{38ED9235-5502-4345-9B67-6EDDBA68CD6B}" type="presParOf" srcId="{ED1223D0-07F4-4634-9FB2-B85CA5D0E1E4}" destId="{CC994913-418E-47D8-BE6A-74FE4B6F9A95}" srcOrd="1" destOrd="0" presId="urn:microsoft.com/office/officeart/2005/8/layout/hierarchy6"/>
    <dgm:cxn modelId="{63D26587-0D9B-4876-A1B6-6BA4CBEB1346}" type="presParOf" srcId="{08B3BD90-1584-4407-B4CF-DBF23F5ED85D}" destId="{C0C5EF7C-29FC-48DD-A206-2AF98E4CB18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BBA62-CFD4-46F1-8BA8-A623DB25A5CF}">
      <dsp:nvSpPr>
        <dsp:cNvPr id="0" name=""/>
        <dsp:cNvSpPr/>
      </dsp:nvSpPr>
      <dsp:spPr>
        <a:xfrm>
          <a:off x="4587557" y="168816"/>
          <a:ext cx="2066897" cy="1377931"/>
        </a:xfrm>
        <a:prstGeom prst="roundRect">
          <a:avLst>
            <a:gd name="adj" fmla="val 10000"/>
          </a:avLst>
        </a:prstGeom>
        <a:solidFill>
          <a:srgbClr val="FFDB96"/>
        </a:solidFill>
        <a:ln w="38100" cap="flat" cmpd="sng" algn="ctr">
          <a:solidFill>
            <a:srgbClr val="BC8D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Machine Learning 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627915" y="209174"/>
        <a:ext cx="1986181" cy="1297215"/>
      </dsp:txXfrm>
    </dsp:sp>
    <dsp:sp modelId="{90C69509-C422-4173-AFD9-43F2B432A36D}">
      <dsp:nvSpPr>
        <dsp:cNvPr id="0" name=""/>
        <dsp:cNvSpPr/>
      </dsp:nvSpPr>
      <dsp:spPr>
        <a:xfrm>
          <a:off x="2377072" y="1546748"/>
          <a:ext cx="3243934" cy="695635"/>
        </a:xfrm>
        <a:custGeom>
          <a:avLst/>
          <a:gdLst/>
          <a:ahLst/>
          <a:cxnLst/>
          <a:rect l="0" t="0" r="0" b="0"/>
          <a:pathLst>
            <a:path>
              <a:moveTo>
                <a:pt x="3243934" y="0"/>
              </a:moveTo>
              <a:lnTo>
                <a:pt x="3243934" y="347817"/>
              </a:lnTo>
              <a:lnTo>
                <a:pt x="0" y="347817"/>
              </a:lnTo>
              <a:lnTo>
                <a:pt x="0" y="695635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FC552DA7-70BF-4677-BD78-38BD79743BFC}">
      <dsp:nvSpPr>
        <dsp:cNvPr id="0" name=""/>
        <dsp:cNvSpPr/>
      </dsp:nvSpPr>
      <dsp:spPr>
        <a:xfrm>
          <a:off x="1343623" y="2242383"/>
          <a:ext cx="2066897" cy="1377931"/>
        </a:xfrm>
        <a:prstGeom prst="roundRect">
          <a:avLst>
            <a:gd name="adj" fmla="val 10000"/>
          </a:avLst>
        </a:prstGeom>
        <a:solidFill>
          <a:srgbClr val="92D050"/>
        </a:solidFill>
        <a:ln w="381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Supervised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Learning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1383981" y="2282741"/>
        <a:ext cx="1986181" cy="1297215"/>
      </dsp:txXfrm>
    </dsp:sp>
    <dsp:sp modelId="{809561A2-4C4C-465F-8ED7-23D56A7715F2}">
      <dsp:nvSpPr>
        <dsp:cNvPr id="0" name=""/>
        <dsp:cNvSpPr/>
      </dsp:nvSpPr>
      <dsp:spPr>
        <a:xfrm>
          <a:off x="1081747" y="3620315"/>
          <a:ext cx="1295324" cy="864451"/>
        </a:xfrm>
        <a:custGeom>
          <a:avLst/>
          <a:gdLst/>
          <a:ahLst/>
          <a:cxnLst/>
          <a:rect l="0" t="0" r="0" b="0"/>
          <a:pathLst>
            <a:path>
              <a:moveTo>
                <a:pt x="1295324" y="0"/>
              </a:moveTo>
              <a:lnTo>
                <a:pt x="1295324" y="432225"/>
              </a:lnTo>
              <a:lnTo>
                <a:pt x="0" y="432225"/>
              </a:lnTo>
              <a:lnTo>
                <a:pt x="0" y="864451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B3FE9524-1AD2-4417-8DD3-9043FC838B3E}">
      <dsp:nvSpPr>
        <dsp:cNvPr id="0" name=""/>
        <dsp:cNvSpPr/>
      </dsp:nvSpPr>
      <dsp:spPr>
        <a:xfrm>
          <a:off x="48298" y="4484767"/>
          <a:ext cx="2066897" cy="1377931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381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Classification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88656" y="4525125"/>
        <a:ext cx="1986181" cy="1297215"/>
      </dsp:txXfrm>
    </dsp:sp>
    <dsp:sp modelId="{B1C812C4-97EB-4687-B03B-A1AA1D728C34}">
      <dsp:nvSpPr>
        <dsp:cNvPr id="0" name=""/>
        <dsp:cNvSpPr/>
      </dsp:nvSpPr>
      <dsp:spPr>
        <a:xfrm>
          <a:off x="2377072" y="3620315"/>
          <a:ext cx="1391642" cy="864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225"/>
              </a:lnTo>
              <a:lnTo>
                <a:pt x="1391642" y="432225"/>
              </a:lnTo>
              <a:lnTo>
                <a:pt x="1391642" y="864451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CCE3D3C8-A758-4118-A7B6-22A791AFCF48}">
      <dsp:nvSpPr>
        <dsp:cNvPr id="0" name=""/>
        <dsp:cNvSpPr/>
      </dsp:nvSpPr>
      <dsp:spPr>
        <a:xfrm>
          <a:off x="2735265" y="4484767"/>
          <a:ext cx="2066897" cy="1377931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381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Regression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2775623" y="4525125"/>
        <a:ext cx="1986181" cy="1297215"/>
      </dsp:txXfrm>
    </dsp:sp>
    <dsp:sp modelId="{A99BCC4D-23E1-4815-BA1A-CFA62F38E021}">
      <dsp:nvSpPr>
        <dsp:cNvPr id="0" name=""/>
        <dsp:cNvSpPr/>
      </dsp:nvSpPr>
      <dsp:spPr>
        <a:xfrm>
          <a:off x="5621006" y="1546748"/>
          <a:ext cx="2130000" cy="695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817"/>
              </a:lnTo>
              <a:lnTo>
                <a:pt x="2130000" y="347817"/>
              </a:lnTo>
              <a:lnTo>
                <a:pt x="2130000" y="695635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301BCE24-D1F5-4584-9B04-3EE014EBE296}">
      <dsp:nvSpPr>
        <dsp:cNvPr id="0" name=""/>
        <dsp:cNvSpPr/>
      </dsp:nvSpPr>
      <dsp:spPr>
        <a:xfrm>
          <a:off x="6717557" y="2242383"/>
          <a:ext cx="2066897" cy="1377931"/>
        </a:xfrm>
        <a:prstGeom prst="roundRect">
          <a:avLst>
            <a:gd name="adj" fmla="val 10000"/>
          </a:avLst>
        </a:prstGeom>
        <a:solidFill>
          <a:srgbClr val="92D050"/>
        </a:solidFill>
        <a:ln w="381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Unsupervised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Learning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6757915" y="2282741"/>
        <a:ext cx="1986181" cy="1297215"/>
      </dsp:txXfrm>
    </dsp:sp>
    <dsp:sp modelId="{682560FB-9B50-4EAC-82E7-D0B0BFFCFF76}">
      <dsp:nvSpPr>
        <dsp:cNvPr id="0" name=""/>
        <dsp:cNvSpPr/>
      </dsp:nvSpPr>
      <dsp:spPr>
        <a:xfrm>
          <a:off x="6455682" y="3620315"/>
          <a:ext cx="1295324" cy="864451"/>
        </a:xfrm>
        <a:custGeom>
          <a:avLst/>
          <a:gdLst/>
          <a:ahLst/>
          <a:cxnLst/>
          <a:rect l="0" t="0" r="0" b="0"/>
          <a:pathLst>
            <a:path>
              <a:moveTo>
                <a:pt x="1295324" y="0"/>
              </a:moveTo>
              <a:lnTo>
                <a:pt x="1295324" y="432225"/>
              </a:lnTo>
              <a:lnTo>
                <a:pt x="0" y="432225"/>
              </a:lnTo>
              <a:lnTo>
                <a:pt x="0" y="864451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70A22C96-C7C6-4270-AF63-2AD83EC6DAB1}">
      <dsp:nvSpPr>
        <dsp:cNvPr id="0" name=""/>
        <dsp:cNvSpPr/>
      </dsp:nvSpPr>
      <dsp:spPr>
        <a:xfrm>
          <a:off x="5422233" y="4484767"/>
          <a:ext cx="2066897" cy="1377931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381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Clustering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5462591" y="4525125"/>
        <a:ext cx="1986181" cy="1297215"/>
      </dsp:txXfrm>
    </dsp:sp>
    <dsp:sp modelId="{05896600-3292-4653-B26B-A5359BA7A102}">
      <dsp:nvSpPr>
        <dsp:cNvPr id="0" name=""/>
        <dsp:cNvSpPr/>
      </dsp:nvSpPr>
      <dsp:spPr>
        <a:xfrm>
          <a:off x="7751006" y="3620315"/>
          <a:ext cx="1391642" cy="864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225"/>
              </a:lnTo>
              <a:lnTo>
                <a:pt x="1391642" y="432225"/>
              </a:lnTo>
              <a:lnTo>
                <a:pt x="1391642" y="864451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827CA3D9-E095-43D3-BDEC-277DA5B99899}">
      <dsp:nvSpPr>
        <dsp:cNvPr id="0" name=""/>
        <dsp:cNvSpPr/>
      </dsp:nvSpPr>
      <dsp:spPr>
        <a:xfrm>
          <a:off x="8109200" y="4484767"/>
          <a:ext cx="2066897" cy="1377931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381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Association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8149558" y="4525125"/>
        <a:ext cx="1986181" cy="1297215"/>
      </dsp:txXfrm>
    </dsp:sp>
    <dsp:sp modelId="{EDB55C26-5A93-4EAF-8FE9-942A0A600479}">
      <dsp:nvSpPr>
        <dsp:cNvPr id="0" name=""/>
        <dsp:cNvSpPr/>
      </dsp:nvSpPr>
      <dsp:spPr>
        <a:xfrm>
          <a:off x="5621006" y="1546748"/>
          <a:ext cx="4816967" cy="695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817"/>
              </a:lnTo>
              <a:lnTo>
                <a:pt x="4816967" y="347817"/>
              </a:lnTo>
              <a:lnTo>
                <a:pt x="4816967" y="695635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A9E322D4-DBE6-4F3A-B073-684760567D8C}">
      <dsp:nvSpPr>
        <dsp:cNvPr id="0" name=""/>
        <dsp:cNvSpPr/>
      </dsp:nvSpPr>
      <dsp:spPr>
        <a:xfrm>
          <a:off x="9404525" y="2242383"/>
          <a:ext cx="2066897" cy="1377931"/>
        </a:xfrm>
        <a:prstGeom prst="roundRect">
          <a:avLst>
            <a:gd name="adj" fmla="val 10000"/>
          </a:avLst>
        </a:prstGeom>
        <a:solidFill>
          <a:srgbClr val="92D050"/>
        </a:solidFill>
        <a:ln w="381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Reinforcement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Learning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9444883" y="2282741"/>
        <a:ext cx="1986181" cy="12972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BBA62-CFD4-46F1-8BA8-A623DB25A5CF}">
      <dsp:nvSpPr>
        <dsp:cNvPr id="0" name=""/>
        <dsp:cNvSpPr/>
      </dsp:nvSpPr>
      <dsp:spPr>
        <a:xfrm>
          <a:off x="4423494" y="20092"/>
          <a:ext cx="1992979" cy="1328653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Machine Learning 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462409" y="59007"/>
        <a:ext cx="1915149" cy="1250823"/>
      </dsp:txXfrm>
    </dsp:sp>
    <dsp:sp modelId="{90C69509-C422-4173-AFD9-43F2B432A36D}">
      <dsp:nvSpPr>
        <dsp:cNvPr id="0" name=""/>
        <dsp:cNvSpPr/>
      </dsp:nvSpPr>
      <dsp:spPr>
        <a:xfrm>
          <a:off x="2292062" y="1348745"/>
          <a:ext cx="3127922" cy="670757"/>
        </a:xfrm>
        <a:custGeom>
          <a:avLst/>
          <a:gdLst/>
          <a:ahLst/>
          <a:cxnLst/>
          <a:rect l="0" t="0" r="0" b="0"/>
          <a:pathLst>
            <a:path>
              <a:moveTo>
                <a:pt x="3127922" y="0"/>
              </a:moveTo>
              <a:lnTo>
                <a:pt x="3127922" y="335378"/>
              </a:lnTo>
              <a:lnTo>
                <a:pt x="0" y="335378"/>
              </a:lnTo>
              <a:lnTo>
                <a:pt x="0" y="670757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FC552DA7-70BF-4677-BD78-38BD79743BFC}">
      <dsp:nvSpPr>
        <dsp:cNvPr id="0" name=""/>
        <dsp:cNvSpPr/>
      </dsp:nvSpPr>
      <dsp:spPr>
        <a:xfrm>
          <a:off x="1295572" y="2019503"/>
          <a:ext cx="1992979" cy="1328653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Supervised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Learning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1334487" y="2058418"/>
        <a:ext cx="1915149" cy="1250823"/>
      </dsp:txXfrm>
    </dsp:sp>
    <dsp:sp modelId="{809561A2-4C4C-465F-8ED7-23D56A7715F2}">
      <dsp:nvSpPr>
        <dsp:cNvPr id="0" name=""/>
        <dsp:cNvSpPr/>
      </dsp:nvSpPr>
      <dsp:spPr>
        <a:xfrm>
          <a:off x="1043061" y="3348156"/>
          <a:ext cx="1249000" cy="690850"/>
        </a:xfrm>
        <a:custGeom>
          <a:avLst/>
          <a:gdLst/>
          <a:ahLst/>
          <a:cxnLst/>
          <a:rect l="0" t="0" r="0" b="0"/>
          <a:pathLst>
            <a:path>
              <a:moveTo>
                <a:pt x="1249000" y="0"/>
              </a:moveTo>
              <a:lnTo>
                <a:pt x="1249000" y="345425"/>
              </a:lnTo>
              <a:lnTo>
                <a:pt x="0" y="345425"/>
              </a:lnTo>
              <a:lnTo>
                <a:pt x="0" y="690850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B3FE9524-1AD2-4417-8DD3-9043FC838B3E}">
      <dsp:nvSpPr>
        <dsp:cNvPr id="0" name=""/>
        <dsp:cNvSpPr/>
      </dsp:nvSpPr>
      <dsp:spPr>
        <a:xfrm>
          <a:off x="46571" y="4039006"/>
          <a:ext cx="1992979" cy="1328653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Classification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85486" y="4077921"/>
        <a:ext cx="1915149" cy="1250823"/>
      </dsp:txXfrm>
    </dsp:sp>
    <dsp:sp modelId="{B1C812C4-97EB-4687-B03B-A1AA1D728C34}">
      <dsp:nvSpPr>
        <dsp:cNvPr id="0" name=""/>
        <dsp:cNvSpPr/>
      </dsp:nvSpPr>
      <dsp:spPr>
        <a:xfrm>
          <a:off x="2292062" y="3348156"/>
          <a:ext cx="1341873" cy="690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425"/>
              </a:lnTo>
              <a:lnTo>
                <a:pt x="1341873" y="345425"/>
              </a:lnTo>
              <a:lnTo>
                <a:pt x="1341873" y="690850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CCE3D3C8-A758-4118-A7B6-22A791AFCF48}">
      <dsp:nvSpPr>
        <dsp:cNvPr id="0" name=""/>
        <dsp:cNvSpPr/>
      </dsp:nvSpPr>
      <dsp:spPr>
        <a:xfrm>
          <a:off x="2637445" y="4039006"/>
          <a:ext cx="1992979" cy="1328653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Regression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2676360" y="4077921"/>
        <a:ext cx="1915149" cy="1250823"/>
      </dsp:txXfrm>
    </dsp:sp>
    <dsp:sp modelId="{A99BCC4D-23E1-4815-BA1A-CFA62F38E021}">
      <dsp:nvSpPr>
        <dsp:cNvPr id="0" name=""/>
        <dsp:cNvSpPr/>
      </dsp:nvSpPr>
      <dsp:spPr>
        <a:xfrm>
          <a:off x="5419984" y="1348745"/>
          <a:ext cx="2053825" cy="670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378"/>
              </a:lnTo>
              <a:lnTo>
                <a:pt x="2053825" y="335378"/>
              </a:lnTo>
              <a:lnTo>
                <a:pt x="2053825" y="670757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301BCE24-D1F5-4584-9B04-3EE014EBE296}">
      <dsp:nvSpPr>
        <dsp:cNvPr id="0" name=""/>
        <dsp:cNvSpPr/>
      </dsp:nvSpPr>
      <dsp:spPr>
        <a:xfrm>
          <a:off x="6477319" y="2019503"/>
          <a:ext cx="1992979" cy="1328653"/>
        </a:xfrm>
        <a:prstGeom prst="roundRect">
          <a:avLst>
            <a:gd name="adj" fmla="val 10000"/>
          </a:avLst>
        </a:prstGeom>
        <a:solidFill>
          <a:srgbClr val="FBD2CE"/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Unsupervised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Learning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6516234" y="2058418"/>
        <a:ext cx="1915149" cy="1250823"/>
      </dsp:txXfrm>
    </dsp:sp>
    <dsp:sp modelId="{682560FB-9B50-4EAC-82E7-D0B0BFFCFF76}">
      <dsp:nvSpPr>
        <dsp:cNvPr id="0" name=""/>
        <dsp:cNvSpPr/>
      </dsp:nvSpPr>
      <dsp:spPr>
        <a:xfrm>
          <a:off x="6224809" y="3348156"/>
          <a:ext cx="1249000" cy="690850"/>
        </a:xfrm>
        <a:custGeom>
          <a:avLst/>
          <a:gdLst/>
          <a:ahLst/>
          <a:cxnLst/>
          <a:rect l="0" t="0" r="0" b="0"/>
          <a:pathLst>
            <a:path>
              <a:moveTo>
                <a:pt x="1249000" y="0"/>
              </a:moveTo>
              <a:lnTo>
                <a:pt x="1249000" y="345425"/>
              </a:lnTo>
              <a:lnTo>
                <a:pt x="0" y="345425"/>
              </a:lnTo>
              <a:lnTo>
                <a:pt x="0" y="690850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70A22C96-C7C6-4270-AF63-2AD83EC6DAB1}">
      <dsp:nvSpPr>
        <dsp:cNvPr id="0" name=""/>
        <dsp:cNvSpPr/>
      </dsp:nvSpPr>
      <dsp:spPr>
        <a:xfrm>
          <a:off x="5228319" y="4039006"/>
          <a:ext cx="1992979" cy="1328653"/>
        </a:xfrm>
        <a:prstGeom prst="roundRect">
          <a:avLst>
            <a:gd name="adj" fmla="val 10000"/>
          </a:avLst>
        </a:prstGeom>
        <a:solidFill>
          <a:srgbClr val="FBD2CE"/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Clustering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5267234" y="4077921"/>
        <a:ext cx="1915149" cy="1250823"/>
      </dsp:txXfrm>
    </dsp:sp>
    <dsp:sp modelId="{05896600-3292-4653-B26B-A5359BA7A102}">
      <dsp:nvSpPr>
        <dsp:cNvPr id="0" name=""/>
        <dsp:cNvSpPr/>
      </dsp:nvSpPr>
      <dsp:spPr>
        <a:xfrm>
          <a:off x="7473809" y="3348156"/>
          <a:ext cx="1341873" cy="690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425"/>
              </a:lnTo>
              <a:lnTo>
                <a:pt x="1341873" y="345425"/>
              </a:lnTo>
              <a:lnTo>
                <a:pt x="1341873" y="690850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827CA3D9-E095-43D3-BDEC-277DA5B99899}">
      <dsp:nvSpPr>
        <dsp:cNvPr id="0" name=""/>
        <dsp:cNvSpPr/>
      </dsp:nvSpPr>
      <dsp:spPr>
        <a:xfrm>
          <a:off x="7819193" y="4039006"/>
          <a:ext cx="1992979" cy="1328653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381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Association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Rules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7858108" y="4077921"/>
        <a:ext cx="1915149" cy="1250823"/>
      </dsp:txXfrm>
    </dsp:sp>
    <dsp:sp modelId="{EDB55C26-5A93-4EAF-8FE9-942A0A600479}">
      <dsp:nvSpPr>
        <dsp:cNvPr id="0" name=""/>
        <dsp:cNvSpPr/>
      </dsp:nvSpPr>
      <dsp:spPr>
        <a:xfrm>
          <a:off x="5419984" y="1348745"/>
          <a:ext cx="4644699" cy="670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378"/>
              </a:lnTo>
              <a:lnTo>
                <a:pt x="4644699" y="335378"/>
              </a:lnTo>
              <a:lnTo>
                <a:pt x="4644699" y="670757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A9E322D4-DBE6-4F3A-B073-684760567D8C}">
      <dsp:nvSpPr>
        <dsp:cNvPr id="0" name=""/>
        <dsp:cNvSpPr/>
      </dsp:nvSpPr>
      <dsp:spPr>
        <a:xfrm>
          <a:off x="9068193" y="2019503"/>
          <a:ext cx="1992979" cy="1328653"/>
        </a:xfrm>
        <a:prstGeom prst="roundRect">
          <a:avLst>
            <a:gd name="adj" fmla="val 10000"/>
          </a:avLst>
        </a:prstGeom>
        <a:solidFill>
          <a:srgbClr val="FBD2CE"/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Reinforcement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Learning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9107108" y="2058418"/>
        <a:ext cx="1915149" cy="1250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E7550-E0F9-3D47-B240-CDF212F954DC}" type="datetimeFigureOut">
              <a:rPr lang="en-US" smtClean="0"/>
              <a:t>3/29/18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5E19F-8104-454E-99EE-5FECE3F2C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0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4816F-C52D-684F-90D7-8658B6D04F7F}" type="datetimeFigureOut">
              <a:rPr lang="en-US" smtClean="0"/>
              <a:t>3/29/18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3505-8F58-2C45-86A7-6D873B9E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26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Relationship Id="rId3" Type="http://schemas.openxmlformats.org/officeDocument/2006/relationships/hyperlink" Target="http://www.regentsprep.org/regents/math/algebra/ao7/labsolute.htm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F3505-8F58-2C45-86A7-6D873B9ECD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37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F3505-8F58-2C45-86A7-6D873B9ECD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75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78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72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 machine learning and statistics, </a:t>
            </a:r>
            <a:r>
              <a:rPr lang="en-US" b="1" dirty="0" smtClean="0"/>
              <a:t>classification</a:t>
            </a:r>
            <a:r>
              <a:rPr lang="en-US" dirty="0" smtClean="0"/>
              <a:t> is the problem of identifying to which of a set of categories (sub-populations) a new observation belongs, on the basis of a training set of data containing observations (or instances) whose category membership (labels) is known.</a:t>
            </a:r>
          </a:p>
          <a:p>
            <a:pPr marL="0" indent="0">
              <a:buNone/>
            </a:pPr>
            <a:r>
              <a:rPr lang="en-US" dirty="0" smtClean="0"/>
              <a:t>Some other real world examples: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F3505-8F58-2C45-86A7-6D873B9ECD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6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Cluster analysis</a:t>
            </a:r>
            <a:r>
              <a:rPr lang="en-US" dirty="0" smtClean="0"/>
              <a:t> or </a:t>
            </a:r>
            <a:r>
              <a:rPr lang="en-US" b="1" dirty="0" smtClean="0"/>
              <a:t>clustering</a:t>
            </a:r>
            <a:r>
              <a:rPr lang="en-US" dirty="0" smtClean="0"/>
              <a:t> is the task of grouping a set of objects in such a way that objects in the same group (called a </a:t>
            </a:r>
            <a:r>
              <a:rPr lang="en-US" b="1" dirty="0" smtClean="0"/>
              <a:t>cluster</a:t>
            </a:r>
            <a:r>
              <a:rPr lang="en-US" dirty="0" smtClean="0"/>
              <a:t>) are more similar (in some sense or another) to each other than to those in other groups (clusters).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F3505-8F58-2C45-86A7-6D873B9ECD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81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1.The Input data is split into train and test data . The train data will contain the sales price of house and other features as well 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2.Feature Extraction is performed in which the most important features will be analyzed and selected. Say out of all we selected only house area, garage size and roof type.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3.The features are given as an input to the algorithm along with the target variable (sales price) 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4.The machine learns the data with various iterative processes .The machine after learning provides a model which can be used now to predict a sales price for a house 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5.The test data which do not have the target value runs through the feature extraction process as done in step 2 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6.Features from test data are selected and supplied to the model 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7.The model outputs the target variable, i.e. the sales price for the set of house input data supplied to it.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8.Performance of the model is evaluated by performance measures . In this case the target values of test data are compared with the predicted sale prices to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performance of the model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F3505-8F58-2C45-86A7-6D873B9ECD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62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correlation coefficient of 1 means that for every positive increase of 1 in one variable, there is a positive increase of 1 in the other.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correlation coefficient of -1 means that for every positive increase of 1 in one variable, there is a negative decrease of 1 in the other.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 means that for every increase, there isn’t a positive or negative increase. The two just aren’t related.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absolute value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correlation coefficient gives us the relationship strength. The larger the number, the stronger the relationship. For example, |-.75| = .75, which has a stronger relationship than .65.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F3505-8F58-2C45-86A7-6D873B9ECD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68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F3505-8F58-2C45-86A7-6D873B9ECD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3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Blue. Long Title">
    <p:bg>
      <p:bgPr>
        <a:solidFill>
          <a:srgbClr val="0A2A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eCover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49080"/>
          </a:xfrm>
          <a:prstGeom prst="rect">
            <a:avLst/>
          </a:prstGeom>
        </p:spPr>
      </p:pic>
      <p:pic>
        <p:nvPicPr>
          <p:cNvPr id="13" name="Picture 12" descr="SGM_twoTone_Reverse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0" y="5961434"/>
            <a:ext cx="2616944" cy="369056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00075" y="2481360"/>
            <a:ext cx="8809804" cy="1062342"/>
          </a:xfrm>
        </p:spPr>
        <p:txBody>
          <a:bodyPr wrap="square" lIns="0" tIns="0" rIns="0" bIns="0">
            <a:noAutofit/>
          </a:bodyPr>
          <a:lstStyle>
            <a:lvl1pPr>
              <a:lnSpc>
                <a:spcPct val="90000"/>
              </a:lnSpc>
              <a:defRPr sz="3800" b="1" i="0" spc="0">
                <a:solidFill>
                  <a:srgbClr val="FFFFFF"/>
                </a:solidFill>
                <a:latin typeface="+mj-lt"/>
                <a:cs typeface="SapientSansRegular"/>
              </a:defRPr>
            </a:lvl1pPr>
          </a:lstStyle>
          <a:p>
            <a:r>
              <a:rPr lang="en-US" dirty="0" smtClean="0"/>
              <a:t>TITLE OF THE PRESENTATION</a:t>
            </a:r>
            <a:br>
              <a:rPr lang="en-US" dirty="0" smtClean="0"/>
            </a:br>
            <a:r>
              <a:rPr lang="en-US" dirty="0" smtClean="0"/>
              <a:t>TWO LINES MAX AND NO SUBTITLE.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3614747"/>
            <a:ext cx="5486400" cy="46166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000" spc="0">
                <a:ln>
                  <a:noFill/>
                </a:ln>
                <a:solidFill>
                  <a:schemeClr val="accent1"/>
                </a:solidFill>
                <a:latin typeface="+mj-lt"/>
                <a:cs typeface="SapientSansRegular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January 1, 2016</a:t>
            </a:r>
          </a:p>
        </p:txBody>
      </p:sp>
    </p:spTree>
    <p:extLst>
      <p:ext uri="{BB962C8B-B14F-4D97-AF65-F5344CB8AC3E}">
        <p14:creationId xmlns:p14="http://schemas.microsoft.com/office/powerpoint/2010/main" val="412642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2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9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441" y="292100"/>
            <a:ext cx="10969943" cy="4445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159500" y="870682"/>
            <a:ext cx="5448300" cy="50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870682"/>
            <a:ext cx="5384800" cy="5092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47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441" y="292100"/>
            <a:ext cx="10969943" cy="4445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9600" y="870682"/>
            <a:ext cx="3479800" cy="5054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349750" y="870682"/>
            <a:ext cx="3479800" cy="505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02600" y="870682"/>
            <a:ext cx="3479800" cy="505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72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/>
          </p:nvPr>
        </p:nvSpPr>
        <p:spPr>
          <a:xfrm>
            <a:off x="614363" y="870682"/>
            <a:ext cx="7221537" cy="50419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988300" y="870682"/>
            <a:ext cx="3594100" cy="5054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3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/>
          </p:nvPr>
        </p:nvSpPr>
        <p:spPr>
          <a:xfrm>
            <a:off x="4368800" y="870682"/>
            <a:ext cx="7226300" cy="50419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870682"/>
            <a:ext cx="35687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4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676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2" y="311150"/>
            <a:ext cx="4010039" cy="116205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 smtClean="0"/>
              <a:t>Click to edit title.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442" y="1574800"/>
            <a:ext cx="4010039" cy="4589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4813300" y="333374"/>
            <a:ext cx="6767513" cy="582612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66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808" y="4800600"/>
            <a:ext cx="10984005" cy="5667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808" y="333374"/>
            <a:ext cx="10984005" cy="4454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808" y="5367338"/>
            <a:ext cx="109840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4054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658196" y="3797621"/>
            <a:ext cx="2250831" cy="27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>
            <a:spAutoFit/>
          </a:bodyPr>
          <a:lstStyle/>
          <a:p>
            <a:r>
              <a:rPr lang="en-US" sz="1200" b="1" dirty="0">
                <a:solidFill>
                  <a:srgbClr val="0D65AF"/>
                </a:solidFill>
                <a:latin typeface="Arial"/>
                <a:cs typeface="Arial"/>
              </a:rPr>
              <a:t>Appropriate Experience:</a:t>
            </a:r>
          </a:p>
        </p:txBody>
      </p:sp>
      <p:sp>
        <p:nvSpPr>
          <p:cNvPr id="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20714" y="1088725"/>
            <a:ext cx="8002587" cy="334962"/>
          </a:xfrm>
        </p:spPr>
        <p:txBody>
          <a:bodyPr/>
          <a:lstStyle>
            <a:lvl1pPr>
              <a:defRPr sz="16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620714" y="1449087"/>
            <a:ext cx="8002587" cy="334962"/>
          </a:xfrm>
        </p:spPr>
        <p:txBody>
          <a:bodyPr/>
          <a:lstStyle>
            <a:lvl1pPr>
              <a:defRPr sz="1200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0714" y="1788811"/>
            <a:ext cx="8002587" cy="1908176"/>
          </a:xfrm>
        </p:spPr>
        <p:txBody>
          <a:bodyPr/>
          <a:lstStyle>
            <a:lvl1pPr>
              <a:defRPr sz="12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20712" y="4175141"/>
            <a:ext cx="10972184" cy="1988985"/>
          </a:xfrm>
        </p:spPr>
        <p:txBody>
          <a:bodyPr numCol="3"/>
          <a:lstStyle>
            <a:lvl1pPr marL="265136" indent="-171424">
              <a:buClr>
                <a:schemeClr val="accent2"/>
              </a:buClr>
              <a:buSzPct val="125000"/>
              <a:buFont typeface="Wingdings" charset="2"/>
              <a:buChar char="§"/>
              <a:defRPr sz="10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966200" y="1079500"/>
            <a:ext cx="2616200" cy="2616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91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awing Guide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88963" y="0"/>
            <a:ext cx="0" cy="6858000"/>
          </a:xfrm>
          <a:prstGeom prst="line">
            <a:avLst/>
          </a:prstGeom>
          <a:ln w="19050" cmpd="sng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1591667" y="-1587"/>
            <a:ext cx="0" cy="6858000"/>
          </a:xfrm>
          <a:prstGeom prst="line">
            <a:avLst/>
          </a:prstGeom>
          <a:ln w="19050" cmpd="sng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rot="16200000">
            <a:off x="6094413" y="67570"/>
            <a:ext cx="0" cy="12188952"/>
          </a:xfrm>
          <a:prstGeom prst="line">
            <a:avLst/>
          </a:prstGeom>
          <a:ln w="63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rot="16200000">
            <a:off x="6094412" y="-5795946"/>
            <a:ext cx="0" cy="12188952"/>
          </a:xfrm>
          <a:prstGeom prst="line">
            <a:avLst/>
          </a:prstGeom>
          <a:ln w="19050" cmpd="sng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6534428" y="1646598"/>
            <a:ext cx="5046385" cy="3539404"/>
          </a:xfrm>
          <a:prstGeom prst="rect">
            <a:avLst/>
          </a:prstGeom>
        </p:spPr>
        <p:txBody>
          <a:bodyPr wrap="square" lIns="121893" tIns="60947" rIns="121893" bIns="60947">
            <a:spAutoFit/>
          </a:bodyPr>
          <a:lstStyle/>
          <a:p>
            <a:pPr marL="0" marR="0" lvl="0" indent="0" algn="l" defTabSz="5440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olidFill>
                  <a:srgbClr val="00A1E0"/>
                </a:solidFill>
                <a:latin typeface="Arial"/>
                <a:cs typeface="Arial"/>
              </a:rPr>
              <a:t>Realigning Guides</a:t>
            </a:r>
            <a:endParaRPr lang="en-US" sz="1600" b="0" dirty="0" smtClean="0">
              <a:solidFill>
                <a:srgbClr val="00A1E0"/>
              </a:solidFill>
              <a:latin typeface="Arial"/>
              <a:cs typeface="Arial"/>
            </a:endParaRPr>
          </a:p>
          <a:p>
            <a:pPr lvl="0">
              <a:spcBef>
                <a:spcPts val="800"/>
              </a:spcBef>
            </a:pPr>
            <a:r>
              <a:rPr lang="en-US" sz="1200" b="0" dirty="0" smtClean="0">
                <a:solidFill>
                  <a:schemeClr val="accent2"/>
                </a:solidFill>
                <a:latin typeface="Arial"/>
                <a:cs typeface="Arial"/>
              </a:rPr>
              <a:t>Guides can can </a:t>
            </a:r>
            <a:r>
              <a:rPr lang="en-US" sz="1200" b="0" dirty="0">
                <a:solidFill>
                  <a:schemeClr val="accent2"/>
                </a:solidFill>
                <a:latin typeface="Arial"/>
                <a:cs typeface="Arial"/>
              </a:rPr>
              <a:t>easily be bumped and moved </a:t>
            </a:r>
            <a:r>
              <a:rPr lang="en-US" sz="1200" b="0" dirty="0" smtClean="0">
                <a:solidFill>
                  <a:schemeClr val="accent2"/>
                </a:solidFill>
                <a:latin typeface="Arial"/>
                <a:cs typeface="Arial"/>
              </a:rPr>
              <a:t>accidentally.  </a:t>
            </a:r>
          </a:p>
          <a:p>
            <a:pPr lvl="0" defTabSz="1218936">
              <a:spcBef>
                <a:spcPts val="800"/>
              </a:spcBef>
              <a:defRPr/>
            </a:pP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This slide layout show you how to reset your guides. </a:t>
            </a:r>
            <a:endParaRPr lang="en-US" sz="1200" dirty="0">
              <a:solidFill>
                <a:schemeClr val="accent2"/>
              </a:solidFill>
              <a:latin typeface="Arial"/>
              <a:cs typeface="Arial"/>
            </a:endParaRPr>
          </a:p>
          <a:p>
            <a:pPr lvl="0" defTabSz="1218936">
              <a:spcBef>
                <a:spcPts val="800"/>
              </a:spcBef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NOTE: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When </a:t>
            </a:r>
            <a:r>
              <a:rPr lang="en-US" sz="1200" dirty="0">
                <a:solidFill>
                  <a:schemeClr val="accent2"/>
                </a:solidFill>
                <a:latin typeface="Arial"/>
                <a:cs typeface="Arial"/>
              </a:rPr>
              <a:t>working on any older deck, be sure to check and ensure that the guides in your deck are set.</a:t>
            </a:r>
          </a:p>
          <a:p>
            <a:pPr marL="304735" lvl="0" indent="-304735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US" sz="1200" b="1" dirty="0">
                <a:solidFill>
                  <a:schemeClr val="accent2"/>
                </a:solidFill>
                <a:latin typeface="Arial"/>
                <a:cs typeface="Arial"/>
              </a:rPr>
              <a:t>Turn on your guides 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>
                <a:solidFill>
                  <a:schemeClr val="accent2"/>
                </a:solidFill>
                <a:latin typeface="Arial"/>
                <a:cs typeface="Arial"/>
              </a:rPr>
              <a:t>Insert </a:t>
            </a: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a new slide</a:t>
            </a:r>
            <a:r>
              <a:rPr lang="en-US" sz="1200" b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the using the Guide </a:t>
            </a:r>
            <a:r>
              <a:rPr lang="en-US" sz="1200" b="1" dirty="0">
                <a:solidFill>
                  <a:schemeClr val="accent2"/>
                </a:solidFill>
                <a:latin typeface="Arial"/>
                <a:cs typeface="Arial"/>
              </a:rPr>
              <a:t>Layout </a:t>
            </a: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slide option.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Do </a:t>
            </a:r>
            <a:r>
              <a:rPr lang="en-US" sz="1200" b="1" dirty="0">
                <a:solidFill>
                  <a:schemeClr val="accent2"/>
                </a:solidFill>
                <a:latin typeface="Arial"/>
                <a:cs typeface="Arial"/>
              </a:rPr>
              <a:t>your guides align with the orange lines in the new slide?  </a:t>
            </a:r>
            <a:r>
              <a:rPr lang="en-US" sz="1200" dirty="0">
                <a:solidFill>
                  <a:schemeClr val="accent2"/>
                </a:solidFill>
                <a:latin typeface="Arial"/>
                <a:cs typeface="Arial"/>
              </a:rPr>
              <a:t>If yes, your guides are set, if not, proceed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then realign each of the lines to line up with the lines shown on this page. 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Once guides are reset, delete the Guide Layout Slide</a:t>
            </a:r>
            <a:endParaRPr lang="en-US" sz="1200" b="1" dirty="0">
              <a:solidFill>
                <a:schemeClr val="accent2"/>
              </a:solidFill>
              <a:latin typeface="Arial"/>
              <a:cs typeface="Arial"/>
            </a:endParaRPr>
          </a:p>
          <a:p>
            <a:pPr lvl="0" defTabSz="1218936">
              <a:spcBef>
                <a:spcPts val="800"/>
              </a:spcBef>
              <a:defRPr/>
            </a:pPr>
            <a:endParaRPr lang="en-US" sz="1300" dirty="0">
              <a:solidFill>
                <a:schemeClr val="accent2"/>
              </a:solidFill>
              <a:latin typeface="Arial"/>
              <a:cs typeface="Arial"/>
            </a:endParaRPr>
          </a:p>
          <a:p>
            <a:pPr lvl="0">
              <a:spcBef>
                <a:spcPts val="800"/>
              </a:spcBef>
            </a:pPr>
            <a:endParaRPr lang="en-US" sz="13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2" name="Right Arrow 11"/>
          <p:cNvSpPr/>
          <p:nvPr userDrawn="1"/>
        </p:nvSpPr>
        <p:spPr>
          <a:xfrm rot="8100000" flipH="1">
            <a:off x="11090961" y="1161163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cs typeface="VAG Rounded Std Light"/>
            </a:endParaRPr>
          </a:p>
        </p:txBody>
      </p:sp>
      <p:sp>
        <p:nvSpPr>
          <p:cNvPr id="14" name="Right Arrow 13"/>
          <p:cNvSpPr/>
          <p:nvPr userDrawn="1"/>
        </p:nvSpPr>
        <p:spPr>
          <a:xfrm rot="13500000">
            <a:off x="649991" y="1161163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cs typeface="VAG Rounded Std Light"/>
            </a:endParaRPr>
          </a:p>
        </p:txBody>
      </p:sp>
      <p:sp>
        <p:nvSpPr>
          <p:cNvPr id="15" name="Right Arrow 14"/>
          <p:cNvSpPr/>
          <p:nvPr userDrawn="1"/>
        </p:nvSpPr>
        <p:spPr>
          <a:xfrm rot="13500000" flipH="1" flipV="1">
            <a:off x="11090961" y="5705364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cs typeface="VAG Rounded Std Light"/>
            </a:endParaRPr>
          </a:p>
        </p:txBody>
      </p:sp>
      <p:sp>
        <p:nvSpPr>
          <p:cNvPr id="16" name="Right Arrow 15"/>
          <p:cNvSpPr/>
          <p:nvPr userDrawn="1"/>
        </p:nvSpPr>
        <p:spPr>
          <a:xfrm rot="8100000" flipV="1">
            <a:off x="649990" y="5705364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cs typeface="VAG Rounded Std Light"/>
            </a:endParaRPr>
          </a:p>
        </p:txBody>
      </p:sp>
      <p:sp>
        <p:nvSpPr>
          <p:cNvPr id="22" name="Content Placeholder 16"/>
          <p:cNvSpPr txBox="1">
            <a:spLocks/>
          </p:cNvSpPr>
          <p:nvPr userDrawn="1"/>
        </p:nvSpPr>
        <p:spPr>
          <a:xfrm>
            <a:off x="588963" y="1640462"/>
            <a:ext cx="5505450" cy="3526276"/>
          </a:xfrm>
          <a:prstGeom prst="rect">
            <a:avLst/>
          </a:prstGeom>
        </p:spPr>
        <p:txBody>
          <a:bodyPr lIns="121893" tIns="60947" rIns="121893" bIns="60947"/>
          <a:lstStyle>
            <a:lvl1pPr marL="0" indent="0" algn="l" defTabSz="457177" rtl="0" eaLnBrk="1" latinLnBrk="0" hangingPunct="1">
              <a:spcBef>
                <a:spcPts val="1200"/>
              </a:spcBef>
              <a:buFont typeface="Arial"/>
              <a:buNone/>
              <a:defRPr sz="2400" kern="120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233363" indent="-233363" algn="l" defTabSz="457177" rtl="0" eaLnBrk="1" latinLnBrk="0" hangingPunct="1">
              <a:spcBef>
                <a:spcPts val="800"/>
              </a:spcBef>
              <a:spcAft>
                <a:spcPts val="200"/>
              </a:spcAft>
              <a:buFont typeface="Arial"/>
              <a:buChar char="•"/>
              <a:defRPr sz="20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2pPr>
            <a:lvl3pPr marL="457200" indent="-161925" algn="l" defTabSz="457177" rtl="0" eaLnBrk="1" latinLnBrk="0" hangingPunct="1">
              <a:spcBef>
                <a:spcPts val="600"/>
              </a:spcBef>
              <a:spcAft>
                <a:spcPts val="200"/>
              </a:spcAft>
              <a:buFont typeface="Lucida Grande"/>
              <a:buChar char="-"/>
              <a:tabLst/>
              <a:defRPr sz="16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3pPr>
            <a:lvl4pPr marL="1600120" indent="-228589" algn="l" defTabSz="457177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297" indent="-228589" algn="l" defTabSz="457177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474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1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600" b="1" dirty="0" smtClean="0">
                <a:solidFill>
                  <a:schemeClr val="accent1"/>
                </a:solidFill>
              </a:rPr>
              <a:t>What are Drawing Guides?  </a:t>
            </a:r>
          </a:p>
          <a:p>
            <a:pPr>
              <a:spcBef>
                <a:spcPts val="800"/>
              </a:spcBef>
            </a:pPr>
            <a:r>
              <a:rPr lang="en-US" sz="1200" dirty="0" smtClean="0">
                <a:solidFill>
                  <a:schemeClr val="accent2"/>
                </a:solidFill>
              </a:rPr>
              <a:t>Drawing guides are thin lines that that appear on all pages in the same spot, but don’t show up when you print or view deck in Show mode.  </a:t>
            </a:r>
          </a:p>
          <a:p>
            <a:pPr>
              <a:spcBef>
                <a:spcPts val="800"/>
              </a:spcBef>
            </a:pPr>
            <a:r>
              <a:rPr lang="en-US" sz="1200" i="0" dirty="0" smtClean="0">
                <a:solidFill>
                  <a:schemeClr val="accent2"/>
                </a:solidFill>
              </a:rPr>
              <a:t>Think of them as internal margins for the proper alignment and consistent placement of content. Object will snap to them and they are also perfect for cropping an image to. </a:t>
            </a:r>
          </a:p>
          <a:p>
            <a:pPr>
              <a:spcBef>
                <a:spcPts val="800"/>
              </a:spcBef>
            </a:pPr>
            <a:r>
              <a:rPr lang="en-US" sz="1200" dirty="0" smtClean="0">
                <a:solidFill>
                  <a:schemeClr val="accent2"/>
                </a:solidFill>
              </a:rPr>
              <a:t>This template has pre-made guides that delineate where your workspace is.  </a:t>
            </a:r>
            <a:r>
              <a:rPr lang="en-US" sz="1200" b="1" dirty="0">
                <a:solidFill>
                  <a:schemeClr val="accent2"/>
                </a:solidFill>
              </a:rPr>
              <a:t/>
            </a:r>
            <a:br>
              <a:rPr lang="en-US" sz="1200" b="1" dirty="0">
                <a:solidFill>
                  <a:schemeClr val="accent2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/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600" b="1" dirty="0" smtClean="0">
                <a:solidFill>
                  <a:schemeClr val="accent1"/>
                </a:solidFill>
              </a:rPr>
              <a:t>How </a:t>
            </a:r>
            <a:r>
              <a:rPr lang="en-US" sz="1600" b="1" dirty="0">
                <a:solidFill>
                  <a:schemeClr val="accent1"/>
                </a:solidFill>
              </a:rPr>
              <a:t>to Turn Guides On and </a:t>
            </a:r>
            <a:r>
              <a:rPr lang="en-US" sz="1600" b="1" dirty="0" smtClean="0">
                <a:solidFill>
                  <a:schemeClr val="accent1"/>
                </a:solidFill>
              </a:rPr>
              <a:t>Off</a:t>
            </a:r>
          </a:p>
          <a:p>
            <a:pPr>
              <a:spcBef>
                <a:spcPts val="800"/>
              </a:spcBef>
              <a:buClr>
                <a:schemeClr val="accent3"/>
              </a:buClr>
            </a:pPr>
            <a:r>
              <a:rPr lang="en-US" sz="1200" b="1" dirty="0" smtClean="0">
                <a:solidFill>
                  <a:schemeClr val="accent2"/>
                </a:solidFill>
              </a:rPr>
              <a:t>Windows: </a:t>
            </a:r>
            <a:r>
              <a:rPr lang="en-US" sz="1200" dirty="0" smtClean="0">
                <a:solidFill>
                  <a:schemeClr val="accent2"/>
                </a:solidFill>
              </a:rPr>
              <a:t>ALT + F9 or Right click in blue area off workspace &gt;Grids and Guides&gt;Display Drawing Guides on Screen</a:t>
            </a:r>
          </a:p>
          <a:p>
            <a:pPr>
              <a:spcBef>
                <a:spcPts val="800"/>
              </a:spcBef>
              <a:buClr>
                <a:schemeClr val="accent3"/>
              </a:buClr>
              <a:defRPr/>
            </a:pPr>
            <a:r>
              <a:rPr lang="en-US" sz="1200" b="1" dirty="0" smtClean="0">
                <a:solidFill>
                  <a:schemeClr val="accent2"/>
                </a:solidFill>
              </a:rPr>
              <a:t>Mac 2011: </a:t>
            </a:r>
            <a:r>
              <a:rPr lang="en-US" sz="1200" dirty="0" smtClean="0">
                <a:solidFill>
                  <a:schemeClr val="accent2"/>
                </a:solidFill>
              </a:rPr>
              <a:t>Control + Option + Command + G or </a:t>
            </a:r>
            <a:br>
              <a:rPr lang="en-US" sz="1200" dirty="0" smtClean="0">
                <a:solidFill>
                  <a:schemeClr val="accent2"/>
                </a:solidFill>
              </a:rPr>
            </a:br>
            <a:r>
              <a:rPr lang="en-US" sz="1200" dirty="0" smtClean="0">
                <a:solidFill>
                  <a:schemeClr val="accent2"/>
                </a:solidFill>
              </a:rPr>
              <a:t>View&gt;Guides&gt;Static Guides</a:t>
            </a:r>
          </a:p>
          <a:p>
            <a:pPr>
              <a:spcBef>
                <a:spcPts val="800"/>
              </a:spcBef>
              <a:buClr>
                <a:schemeClr val="accent3"/>
              </a:buClr>
              <a:defRPr/>
            </a:pPr>
            <a:r>
              <a:rPr lang="en-US" sz="1200" b="1" dirty="0" smtClean="0">
                <a:solidFill>
                  <a:schemeClr val="accent2"/>
                </a:solidFill>
              </a:rPr>
              <a:t>MAC 2008:   </a:t>
            </a:r>
            <a:r>
              <a:rPr lang="en-US" sz="1200" dirty="0" smtClean="0">
                <a:solidFill>
                  <a:schemeClr val="accent2"/>
                </a:solidFill>
              </a:rPr>
              <a:t>Command + G or View&gt;Guides&gt;Static Guides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6769100" y="5430299"/>
            <a:ext cx="407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300"/>
              </a:spcBef>
              <a:spcAft>
                <a:spcPts val="1000"/>
              </a:spcAft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The left and right top and bottom corners are the only area you should work</a:t>
            </a:r>
            <a:r>
              <a:rPr lang="en-US" sz="1400" baseline="0" dirty="0" smtClean="0">
                <a:solidFill>
                  <a:schemeClr val="accent1">
                    <a:lumMod val="75000"/>
                  </a:schemeClr>
                </a:solidFill>
              </a:rPr>
              <a:t> within on each slide. 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92100"/>
            <a:ext cx="10969943" cy="444500"/>
          </a:xfrm>
        </p:spPr>
        <p:txBody>
          <a:bodyPr/>
          <a:lstStyle/>
          <a:p>
            <a:r>
              <a:rPr lang="en-US" dirty="0" smtClean="0"/>
              <a:t>Standard Drawing Guide Placement Layout Slide (Margins)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854180"/>
            <a:ext cx="10972800" cy="3683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Use this layout for realigning basic drawing guides or reference them as needed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 rot="16200000">
            <a:off x="6094412" y="-5351446"/>
            <a:ext cx="0" cy="12188952"/>
          </a:xfrm>
          <a:prstGeom prst="line">
            <a:avLst/>
          </a:prstGeom>
          <a:ln w="19050" cmpd="sng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16200000">
            <a:off x="6094412" y="-4983146"/>
            <a:ext cx="0" cy="12188952"/>
          </a:xfrm>
          <a:prstGeom prst="line">
            <a:avLst/>
          </a:prstGeom>
          <a:ln w="19050" cmpd="sng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25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- Blue. Short Title">
    <p:bg>
      <p:bgPr>
        <a:solidFill>
          <a:srgbClr val="0A2A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eCover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49080"/>
          </a:xfrm>
          <a:prstGeom prst="rect">
            <a:avLst/>
          </a:prstGeom>
        </p:spPr>
      </p:pic>
      <p:pic>
        <p:nvPicPr>
          <p:cNvPr id="13" name="Picture 12" descr="SGM_twoTone_Reverse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0" y="5961434"/>
            <a:ext cx="2616944" cy="369056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00075" y="2991434"/>
            <a:ext cx="8809804" cy="516994"/>
          </a:xfrm>
        </p:spPr>
        <p:txBody>
          <a:bodyPr wrap="square" lIns="0" tIns="0" rIns="0" bIns="0">
            <a:noAutofit/>
          </a:bodyPr>
          <a:lstStyle>
            <a:lvl1pPr>
              <a:lnSpc>
                <a:spcPct val="90000"/>
              </a:lnSpc>
              <a:defRPr sz="3800" b="1" i="0" spc="0">
                <a:solidFill>
                  <a:srgbClr val="FFFFFF"/>
                </a:solidFill>
                <a:latin typeface="+mj-lt"/>
                <a:cs typeface="SapientSansRegular"/>
              </a:defRPr>
            </a:lvl1pPr>
          </a:lstStyle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3614747"/>
            <a:ext cx="5486400" cy="46166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000" spc="0">
                <a:ln>
                  <a:noFill/>
                </a:ln>
                <a:solidFill>
                  <a:schemeClr val="accent1"/>
                </a:solidFill>
                <a:latin typeface="+mj-lt"/>
                <a:cs typeface="SapientSansRegular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January 1, 2016</a:t>
            </a:r>
          </a:p>
        </p:txBody>
      </p:sp>
    </p:spTree>
    <p:extLst>
      <p:ext uri="{BB962C8B-B14F-4D97-AF65-F5344CB8AC3E}">
        <p14:creationId xmlns:p14="http://schemas.microsoft.com/office/powerpoint/2010/main" val="141740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ype setup-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| Client Name</a:t>
            </a:r>
            <a:endParaRPr lang="en-US" dirty="0"/>
          </a:p>
        </p:txBody>
      </p:sp>
      <p:sp>
        <p:nvSpPr>
          <p:cNvPr id="9" name="Content Placeholder 44"/>
          <p:cNvSpPr>
            <a:spLocks noGrp="1"/>
          </p:cNvSpPr>
          <p:nvPr>
            <p:ph sz="quarter" idx="10"/>
          </p:nvPr>
        </p:nvSpPr>
        <p:spPr>
          <a:xfrm>
            <a:off x="614363" y="1117600"/>
            <a:ext cx="7221537" cy="5041900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09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- White (print friend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hite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0992" y="3098140"/>
            <a:ext cx="5332611" cy="661720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>
              <a:defRPr sz="3800">
                <a:solidFill>
                  <a:srgbClr val="22262E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SapientGM_Logo_on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6" y="5960450"/>
            <a:ext cx="2679624" cy="37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006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lueCover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490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0992" y="3098140"/>
            <a:ext cx="5332611" cy="661720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>
              <a:defRPr sz="3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SGM_twoTone_Reverse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0" y="5961434"/>
            <a:ext cx="2616944" cy="36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905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314" y="1388226"/>
            <a:ext cx="11522249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9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94887" y="271239"/>
            <a:ext cx="10969625" cy="566936"/>
          </a:xfrm>
          <a:prstGeom prst="rect">
            <a:avLst/>
          </a:prstGeom>
        </p:spPr>
        <p:txBody>
          <a:bodyPr vert="horz" lIns="0" tIns="45720" rIns="0" bIns="45720" rtlCol="0" anchor="b" anchorCtr="0">
            <a:normAutofit/>
          </a:bodyPr>
          <a:lstStyle/>
          <a:p>
            <a:r>
              <a:rPr lang="en-US" dirty="0" smtClean="0"/>
              <a:t>SHORT TITLE ALL CAPS</a:t>
            </a:r>
            <a:endParaRPr lang="en-US" dirty="0"/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11158139" y="6313039"/>
            <a:ext cx="410526" cy="32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7C87A295-8D85-F746-99EC-7334C6390154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201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White (print friendly). L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2" name="Picture 11" descr="SapientGM_Logo_on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6" y="5960450"/>
            <a:ext cx="2679624" cy="37286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00075" y="2481360"/>
            <a:ext cx="8809804" cy="1062342"/>
          </a:xfrm>
        </p:spPr>
        <p:txBody>
          <a:bodyPr wrap="square" lIns="0" tIns="0" rIns="0" bIns="0">
            <a:noAutofit/>
          </a:bodyPr>
          <a:lstStyle>
            <a:lvl1pPr>
              <a:lnSpc>
                <a:spcPct val="90000"/>
              </a:lnSpc>
              <a:defRPr sz="3800" b="1" i="0" spc="0">
                <a:solidFill>
                  <a:schemeClr val="tx1"/>
                </a:solidFill>
                <a:latin typeface="+mj-lt"/>
                <a:cs typeface="SapientSansRegular"/>
              </a:defRPr>
            </a:lvl1pPr>
          </a:lstStyle>
          <a:p>
            <a:r>
              <a:rPr lang="en-US" dirty="0" smtClean="0"/>
              <a:t>TITLE OF THE PRESENTATION</a:t>
            </a:r>
            <a:br>
              <a:rPr lang="en-US" dirty="0" smtClean="0"/>
            </a:br>
            <a:r>
              <a:rPr lang="en-US" dirty="0" smtClean="0"/>
              <a:t>TWO LINES MAX AND NO SUBTITLE.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3614747"/>
            <a:ext cx="5486400" cy="46166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000" spc="0">
                <a:ln>
                  <a:noFill/>
                </a:ln>
                <a:solidFill>
                  <a:schemeClr val="accent1"/>
                </a:solidFill>
                <a:latin typeface="+mj-lt"/>
                <a:cs typeface="SapientSansRegular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January 1, 2016</a:t>
            </a:r>
          </a:p>
        </p:txBody>
      </p:sp>
    </p:spTree>
    <p:extLst>
      <p:ext uri="{BB962C8B-B14F-4D97-AF65-F5344CB8AC3E}">
        <p14:creationId xmlns:p14="http://schemas.microsoft.com/office/powerpoint/2010/main" val="263694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- White (print friendly). Sho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2" name="Picture 11" descr="SapientGM_Logo_on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6" y="5960450"/>
            <a:ext cx="2679624" cy="37286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00075" y="2991434"/>
            <a:ext cx="8809804" cy="516994"/>
          </a:xfrm>
        </p:spPr>
        <p:txBody>
          <a:bodyPr wrap="square" lIns="0" tIns="0" rIns="0" bIns="0">
            <a:noAutofit/>
          </a:bodyPr>
          <a:lstStyle>
            <a:lvl1pPr>
              <a:lnSpc>
                <a:spcPct val="90000"/>
              </a:lnSpc>
              <a:defRPr sz="3800" b="1" i="0" spc="0">
                <a:solidFill>
                  <a:srgbClr val="22262E"/>
                </a:solidFill>
                <a:latin typeface="+mj-lt"/>
                <a:cs typeface="SapientSansRegular"/>
              </a:defRPr>
            </a:lvl1pPr>
          </a:lstStyle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3614747"/>
            <a:ext cx="5486400" cy="46166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000" spc="0">
                <a:ln>
                  <a:noFill/>
                </a:ln>
                <a:solidFill>
                  <a:schemeClr val="accent1"/>
                </a:solidFill>
                <a:latin typeface="+mj-lt"/>
                <a:cs typeface="SapientSansRegular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January 1, 2016</a:t>
            </a:r>
          </a:p>
        </p:txBody>
      </p:sp>
    </p:spTree>
    <p:extLst>
      <p:ext uri="{BB962C8B-B14F-4D97-AF65-F5344CB8AC3E}">
        <p14:creationId xmlns:p14="http://schemas.microsoft.com/office/powerpoint/2010/main" val="163749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Divider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lueCover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4908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52946" y="2171700"/>
            <a:ext cx="3278909" cy="2120900"/>
          </a:xfrm>
        </p:spPr>
        <p:txBody>
          <a:bodyPr anchor="ctr">
            <a:noAutofit/>
          </a:bodyPr>
          <a:lstStyle>
            <a:lvl1pPr marL="0" indent="0">
              <a:buNone/>
              <a:defRPr sz="18000" b="1">
                <a:solidFill>
                  <a:schemeClr val="bg1">
                    <a:alpha val="21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03011" y="2956738"/>
            <a:ext cx="9128364" cy="553998"/>
          </a:xfrm>
        </p:spPr>
        <p:txBody>
          <a:bodyPr lIns="0" tIns="0" rIns="0" bIns="0" anchor="b" anchorCtr="0">
            <a:noAutofit/>
          </a:bodyPr>
          <a:lstStyle>
            <a:lvl1pPr>
              <a:defRPr sz="3800" spc="-8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AGENDA ITEM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011" y="3511118"/>
            <a:ext cx="9128364" cy="29238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700" b="0" i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50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Divider - White (print friend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hite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52946" y="2171700"/>
            <a:ext cx="3278909" cy="2120900"/>
          </a:xfrm>
        </p:spPr>
        <p:txBody>
          <a:bodyPr anchor="ctr">
            <a:noAutofit/>
          </a:bodyPr>
          <a:lstStyle>
            <a:lvl1pPr marL="0" indent="0">
              <a:buNone/>
              <a:defRPr sz="18000" b="1">
                <a:solidFill>
                  <a:schemeClr val="accent1">
                    <a:alpha val="21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03011" y="2956738"/>
            <a:ext cx="10969864" cy="553998"/>
          </a:xfrm>
        </p:spPr>
        <p:txBody>
          <a:bodyPr lIns="0" tIns="0" rIns="0" bIns="0" anchor="b" anchorCtr="0">
            <a:noAutofit/>
          </a:bodyPr>
          <a:lstStyle>
            <a:lvl1pPr>
              <a:defRPr sz="3800" spc="-80">
                <a:solidFill>
                  <a:srgbClr val="22262E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AGENDA ITEM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011" y="3511118"/>
            <a:ext cx="10969864" cy="29238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700" b="0" i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82600" y="6248400"/>
            <a:ext cx="342900" cy="444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9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dgendaB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5900" cy="31369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127918"/>
            <a:ext cx="5483384" cy="5031582"/>
          </a:xfrm>
        </p:spPr>
        <p:txBody>
          <a:bodyPr anchor="ctr" anchorCtr="0">
            <a:normAutofit/>
          </a:bodyPr>
          <a:lstStyle>
            <a:lvl1pPr marL="444500" indent="-457200">
              <a:spcBef>
                <a:spcPts val="1600"/>
              </a:spcBef>
              <a:buFont typeface="+mj-lt"/>
              <a:buAutoNum type="arabicPeriod"/>
              <a:defRPr sz="2000"/>
            </a:lvl1pPr>
            <a:lvl2pPr marL="660400" indent="-342900">
              <a:buFont typeface="Wingdings" charset="2"/>
              <a:buChar char="§"/>
              <a:defRPr sz="1800"/>
            </a:lvl2pPr>
            <a:lvl3pPr marL="952500" indent="-342900">
              <a:buFont typeface="Wingdings" charset="2"/>
              <a:buChar char="§"/>
              <a:defRPr sz="1700"/>
            </a:lvl3pPr>
            <a:lvl4pPr marL="1257300" indent="-241300">
              <a:defRPr sz="1600"/>
            </a:lvl4pPr>
            <a:lvl5pPr marL="1498600" indent="-241300">
              <a:defRPr sz="15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03011" y="2956738"/>
            <a:ext cx="10969864" cy="55399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1" kern="1200" spc="-80">
                <a:solidFill>
                  <a:srgbClr val="22262E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1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88825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3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868300"/>
            <a:ext cx="10969943" cy="50315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3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2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92100"/>
            <a:ext cx="10969943" cy="444500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869242"/>
            <a:ext cx="10969943" cy="50315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pic>
        <p:nvPicPr>
          <p:cNvPr id="12" name="Picture 11" descr="SapientGM_Logo_BugRed.eps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24" y="6327465"/>
            <a:ext cx="139546" cy="279091"/>
          </a:xfrm>
          <a:prstGeom prst="rect">
            <a:avLst/>
          </a:prstGeom>
        </p:spPr>
      </p:pic>
      <p:sp>
        <p:nvSpPr>
          <p:cNvPr id="13" name="Text Box 37"/>
          <p:cNvSpPr txBox="1">
            <a:spLocks noChangeArrowheads="1"/>
          </p:cNvSpPr>
          <p:nvPr userDrawn="1"/>
        </p:nvSpPr>
        <p:spPr bwMode="auto">
          <a:xfrm>
            <a:off x="7531722" y="6370886"/>
            <a:ext cx="3592512" cy="21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>
              <a:lnSpc>
                <a:spcPct val="101000"/>
              </a:lnSpc>
              <a:spcBef>
                <a:spcPct val="50000"/>
              </a:spcBef>
            </a:pPr>
            <a:r>
              <a:rPr lang="en-US" sz="800" b="0" dirty="0" smtClean="0">
                <a:solidFill>
                  <a:schemeClr val="bg1">
                    <a:lumMod val="50000"/>
                  </a:schemeClr>
                </a:solidFill>
                <a:latin typeface="SapientSansMedium"/>
                <a:cs typeface="SapientSansMedium"/>
              </a:rPr>
              <a:t>© 2016 SAPIENT GLOBAL MARKETS</a:t>
            </a:r>
            <a:r>
              <a:rPr lang="en-US" sz="800" b="0" baseline="0" dirty="0" smtClean="0">
                <a:solidFill>
                  <a:schemeClr val="bg1">
                    <a:lumMod val="50000"/>
                  </a:schemeClr>
                </a:solidFill>
                <a:latin typeface="SapientSansMedium"/>
                <a:cs typeface="SapientSansMedium"/>
              </a:rPr>
              <a:t>    </a:t>
            </a:r>
            <a:r>
              <a:rPr lang="en-US" sz="800" b="0" dirty="0" smtClean="0">
                <a:solidFill>
                  <a:schemeClr val="bg1">
                    <a:lumMod val="50000"/>
                  </a:schemeClr>
                </a:solidFill>
                <a:latin typeface="SapientSansMedium"/>
                <a:cs typeface="SapientSansMedium"/>
              </a:rPr>
              <a:t>|   CONFIDENTIAL</a:t>
            </a:r>
            <a:endParaRPr lang="en-US" sz="800" b="0" dirty="0">
              <a:solidFill>
                <a:schemeClr val="bg1">
                  <a:lumMod val="50000"/>
                </a:schemeClr>
              </a:solidFill>
              <a:latin typeface="SapientSansMedium"/>
              <a:cs typeface="SapientSansMedium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11158139" y="6313039"/>
            <a:ext cx="410526" cy="32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7C87A295-8D85-F746-99EC-7334C6390154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52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13" r:id="rId2"/>
    <p:sldLayoutId id="2147483659" r:id="rId3"/>
    <p:sldLayoutId id="2147483714" r:id="rId4"/>
    <p:sldLayoutId id="2147483660" r:id="rId5"/>
    <p:sldLayoutId id="2147483661" r:id="rId6"/>
    <p:sldLayoutId id="2147483682" r:id="rId7"/>
    <p:sldLayoutId id="2147483683" r:id="rId8"/>
    <p:sldLayoutId id="2147483672" r:id="rId9"/>
    <p:sldLayoutId id="2147483684" r:id="rId10"/>
    <p:sldLayoutId id="2147483674" r:id="rId11"/>
    <p:sldLayoutId id="2147483685" r:id="rId12"/>
    <p:sldLayoutId id="2147483687" r:id="rId13"/>
    <p:sldLayoutId id="2147483688" r:id="rId14"/>
    <p:sldLayoutId id="2147483677" r:id="rId15"/>
    <p:sldLayoutId id="2147483678" r:id="rId16"/>
    <p:sldLayoutId id="2147483679" r:id="rId17"/>
    <p:sldLayoutId id="2147483690" r:id="rId18"/>
    <p:sldLayoutId id="2147483686" r:id="rId19"/>
    <p:sldLayoutId id="2147483712" r:id="rId20"/>
    <p:sldLayoutId id="2147483663" r:id="rId21"/>
    <p:sldLayoutId id="2147483662" r:id="rId22"/>
    <p:sldLayoutId id="2147483715" r:id="rId23"/>
    <p:sldLayoutId id="2147483716" r:id="rId24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41300" algn="l" defTabSz="4572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10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2600" indent="-241300" algn="l" defTabSz="4572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100000"/>
        <a:buFont typeface="Wingdings" charset="2"/>
        <a:buChar char="§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36600" indent="-241300" algn="l" defTabSz="4572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100000"/>
        <a:buFont typeface="Wingdings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90600" indent="-241300" algn="l" defTabSz="5207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100000"/>
        <a:buFont typeface="Wingdings" charset="2"/>
        <a:buChar char="§"/>
        <a:tabLst/>
        <a:defRPr sz="15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44600" indent="-241300" algn="l" defTabSz="457200" rtl="0" eaLnBrk="1" latinLnBrk="0" hangingPunct="1">
        <a:spcBef>
          <a:spcPts val="370"/>
        </a:spcBef>
        <a:buClr>
          <a:schemeClr val="tx1">
            <a:lumMod val="75000"/>
            <a:lumOff val="25000"/>
          </a:schemeClr>
        </a:buClr>
        <a:buSzPct val="100000"/>
        <a:buFont typeface="Wingdings" charset="2"/>
        <a:buChar char="§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986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4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9.emf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9.emf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9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9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emf"/><Relationship Id="rId12" Type="http://schemas.openxmlformats.org/officeDocument/2006/relationships/image" Target="../media/image20.emf"/><Relationship Id="rId13" Type="http://schemas.openxmlformats.org/officeDocument/2006/relationships/image" Target="../media/image21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9" Type="http://schemas.openxmlformats.org/officeDocument/2006/relationships/image" Target="../media/image17.emf"/><Relationship Id="rId10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emf"/><Relationship Id="rId12" Type="http://schemas.openxmlformats.org/officeDocument/2006/relationships/image" Target="../media/image20.emf"/><Relationship Id="rId13" Type="http://schemas.openxmlformats.org/officeDocument/2006/relationships/image" Target="../media/image21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9" Type="http://schemas.openxmlformats.org/officeDocument/2006/relationships/image" Target="../media/image17.emf"/><Relationship Id="rId10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65723" y="2087448"/>
            <a:ext cx="11441504" cy="1758131"/>
          </a:xfrm>
        </p:spPr>
        <p:txBody>
          <a:bodyPr wrap="square" lIns="0" tIns="0" rIns="0" bIns="0">
            <a:noAutofit/>
          </a:bodyPr>
          <a:lstStyle>
            <a:lvl1pPr>
              <a:lnSpc>
                <a:spcPct val="90000"/>
              </a:lnSpc>
              <a:defRPr sz="3800" b="0" i="0" spc="0">
                <a:solidFill>
                  <a:schemeClr val="accent5"/>
                </a:solidFill>
                <a:latin typeface="SapientSansRegular"/>
                <a:cs typeface="SapientSansRegular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MACHINE LEARNING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Hands-on Training: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+mj-lt"/>
              </a:rPr>
            </a:br>
            <a:r>
              <a:rPr lang="en-US" dirty="0" smtClean="0">
                <a:solidFill>
                  <a:schemeClr val="bg1"/>
                </a:solidFill>
                <a:latin typeface="+mj-lt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+mj-lt"/>
              </a:rPr>
            </a:b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 lIns="0" tIns="0" rIns="0" bIns="0">
            <a:noAutofit/>
          </a:bodyPr>
          <a:lstStyle>
            <a:lvl1pPr marL="0" indent="0">
              <a:buNone/>
              <a:defRPr sz="3000" spc="0">
                <a:ln>
                  <a:noFill/>
                </a:ln>
                <a:solidFill>
                  <a:schemeClr val="accent1"/>
                </a:solidFill>
                <a:latin typeface="SapientSansRegular"/>
                <a:cs typeface="SapientSansRegular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March 29, 2018</a:t>
            </a:r>
            <a:endParaRPr lang="en-US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43125" y="62150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60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287" y="996340"/>
            <a:ext cx="11522249" cy="529038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47" y="1650397"/>
            <a:ext cx="3767922" cy="27592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480" y="3749761"/>
            <a:ext cx="3478399" cy="24819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287" y="1140823"/>
            <a:ext cx="301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Classifying News Articles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79584" y="1965580"/>
            <a:ext cx="301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Classifying Emails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42794" y="3069677"/>
            <a:ext cx="301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Medical Diagnosis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972" y="2594652"/>
            <a:ext cx="3358469" cy="259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340823" y="986961"/>
            <a:ext cx="9507178" cy="12530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“Unsupervised” means that the training data has no ground truth labels to learn from.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7658" y="2028705"/>
            <a:ext cx="223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Unsupervised: 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016568" y="4067661"/>
            <a:ext cx="1380765" cy="1299824"/>
            <a:chOff x="3095625" y="3808413"/>
            <a:chExt cx="1381125" cy="1300163"/>
          </a:xfrm>
        </p:grpSpPr>
        <p:sp>
          <p:nvSpPr>
            <p:cNvPr id="59" name="Freeform 5"/>
            <p:cNvSpPr>
              <a:spLocks/>
            </p:cNvSpPr>
            <p:nvPr/>
          </p:nvSpPr>
          <p:spPr bwMode="auto">
            <a:xfrm>
              <a:off x="3113088" y="4221163"/>
              <a:ext cx="257175" cy="80962"/>
            </a:xfrm>
            <a:custGeom>
              <a:avLst/>
              <a:gdLst>
                <a:gd name="T0" fmla="*/ 7 w 28"/>
                <a:gd name="T1" fmla="*/ 9 h 9"/>
                <a:gd name="T2" fmla="*/ 28 w 28"/>
                <a:gd name="T3" fmla="*/ 9 h 9"/>
                <a:gd name="T4" fmla="*/ 23 w 28"/>
                <a:gd name="T5" fmla="*/ 2 h 9"/>
                <a:gd name="T6" fmla="*/ 18 w 28"/>
                <a:gd name="T7" fmla="*/ 0 h 9"/>
                <a:gd name="T8" fmla="*/ 0 w 28"/>
                <a:gd name="T9" fmla="*/ 0 h 9"/>
                <a:gd name="T10" fmla="*/ 0 w 28"/>
                <a:gd name="T11" fmla="*/ 2 h 9"/>
                <a:gd name="T12" fmla="*/ 7 w 28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9">
                  <a:moveTo>
                    <a:pt x="7" y="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6"/>
                    <a:pt x="3" y="9"/>
                    <a:pt x="7" y="9"/>
                  </a:cubicBezTo>
                  <a:close/>
                </a:path>
              </a:pathLst>
            </a:custGeom>
            <a:solidFill>
              <a:srgbClr val="EC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60" name="Freeform 6"/>
            <p:cNvSpPr>
              <a:spLocks/>
            </p:cNvSpPr>
            <p:nvPr/>
          </p:nvSpPr>
          <p:spPr bwMode="auto">
            <a:xfrm>
              <a:off x="3159125" y="4238625"/>
              <a:ext cx="128588" cy="211137"/>
            </a:xfrm>
            <a:custGeom>
              <a:avLst/>
              <a:gdLst>
                <a:gd name="T0" fmla="*/ 0 w 14"/>
                <a:gd name="T1" fmla="*/ 19 h 23"/>
                <a:gd name="T2" fmla="*/ 4 w 14"/>
                <a:gd name="T3" fmla="*/ 23 h 23"/>
                <a:gd name="T4" fmla="*/ 10 w 14"/>
                <a:gd name="T5" fmla="*/ 23 h 23"/>
                <a:gd name="T6" fmla="*/ 14 w 14"/>
                <a:gd name="T7" fmla="*/ 19 h 23"/>
                <a:gd name="T8" fmla="*/ 14 w 14"/>
                <a:gd name="T9" fmla="*/ 4 h 23"/>
                <a:gd name="T10" fmla="*/ 10 w 14"/>
                <a:gd name="T11" fmla="*/ 0 h 23"/>
                <a:gd name="T12" fmla="*/ 4 w 14"/>
                <a:gd name="T13" fmla="*/ 0 h 23"/>
                <a:gd name="T14" fmla="*/ 0 w 14"/>
                <a:gd name="T15" fmla="*/ 4 h 23"/>
                <a:gd name="T16" fmla="*/ 0 w 14"/>
                <a:gd name="T17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3">
                  <a:moveTo>
                    <a:pt x="0" y="19"/>
                  </a:moveTo>
                  <a:cubicBezTo>
                    <a:pt x="0" y="21"/>
                    <a:pt x="2" y="23"/>
                    <a:pt x="4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2" y="23"/>
                    <a:pt x="14" y="21"/>
                    <a:pt x="14" y="1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19"/>
                  </a:lnTo>
                  <a:close/>
                </a:path>
              </a:pathLst>
            </a:custGeom>
            <a:solidFill>
              <a:srgbClr val="EC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61" name="Freeform 7"/>
            <p:cNvSpPr>
              <a:spLocks/>
            </p:cNvSpPr>
            <p:nvPr/>
          </p:nvSpPr>
          <p:spPr bwMode="auto">
            <a:xfrm>
              <a:off x="3370263" y="3808413"/>
              <a:ext cx="841375" cy="668337"/>
            </a:xfrm>
            <a:custGeom>
              <a:avLst/>
              <a:gdLst>
                <a:gd name="T0" fmla="*/ 75 w 92"/>
                <a:gd name="T1" fmla="*/ 0 h 73"/>
                <a:gd name="T2" fmla="*/ 17 w 92"/>
                <a:gd name="T3" fmla="*/ 0 h 73"/>
                <a:gd name="T4" fmla="*/ 0 w 92"/>
                <a:gd name="T5" fmla="*/ 16 h 73"/>
                <a:gd name="T6" fmla="*/ 0 w 92"/>
                <a:gd name="T7" fmla="*/ 73 h 73"/>
                <a:gd name="T8" fmla="*/ 92 w 92"/>
                <a:gd name="T9" fmla="*/ 73 h 73"/>
                <a:gd name="T10" fmla="*/ 92 w 92"/>
                <a:gd name="T11" fmla="*/ 16 h 73"/>
                <a:gd name="T12" fmla="*/ 75 w 92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73">
                  <a:moveTo>
                    <a:pt x="75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7"/>
                    <a:pt x="84" y="0"/>
                    <a:pt x="75" y="0"/>
                  </a:cubicBezTo>
                  <a:close/>
                </a:path>
              </a:pathLst>
            </a:custGeom>
            <a:solidFill>
              <a:srgbClr val="EC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62" name="Freeform 8"/>
            <p:cNvSpPr>
              <a:spLocks noEditPoints="1"/>
            </p:cNvSpPr>
            <p:nvPr/>
          </p:nvSpPr>
          <p:spPr bwMode="auto">
            <a:xfrm>
              <a:off x="3351213" y="4476750"/>
              <a:ext cx="869950" cy="631825"/>
            </a:xfrm>
            <a:custGeom>
              <a:avLst/>
              <a:gdLst>
                <a:gd name="T0" fmla="*/ 93 w 95"/>
                <a:gd name="T1" fmla="*/ 69 h 69"/>
                <a:gd name="T2" fmla="*/ 92 w 95"/>
                <a:gd name="T3" fmla="*/ 69 h 69"/>
                <a:gd name="T4" fmla="*/ 47 w 95"/>
                <a:gd name="T5" fmla="*/ 37 h 69"/>
                <a:gd name="T6" fmla="*/ 3 w 95"/>
                <a:gd name="T7" fmla="*/ 69 h 69"/>
                <a:gd name="T8" fmla="*/ 1 w 95"/>
                <a:gd name="T9" fmla="*/ 69 h 69"/>
                <a:gd name="T10" fmla="*/ 0 w 95"/>
                <a:gd name="T11" fmla="*/ 67 h 69"/>
                <a:gd name="T12" fmla="*/ 0 w 95"/>
                <a:gd name="T13" fmla="*/ 2 h 69"/>
                <a:gd name="T14" fmla="*/ 0 w 95"/>
                <a:gd name="T15" fmla="*/ 1 h 69"/>
                <a:gd name="T16" fmla="*/ 0 w 95"/>
                <a:gd name="T17" fmla="*/ 0 h 69"/>
                <a:gd name="T18" fmla="*/ 1 w 95"/>
                <a:gd name="T19" fmla="*/ 0 h 69"/>
                <a:gd name="T20" fmla="*/ 2 w 95"/>
                <a:gd name="T21" fmla="*/ 0 h 69"/>
                <a:gd name="T22" fmla="*/ 2 w 95"/>
                <a:gd name="T23" fmla="*/ 0 h 69"/>
                <a:gd name="T24" fmla="*/ 93 w 95"/>
                <a:gd name="T25" fmla="*/ 0 h 69"/>
                <a:gd name="T26" fmla="*/ 93 w 95"/>
                <a:gd name="T27" fmla="*/ 0 h 69"/>
                <a:gd name="T28" fmla="*/ 94 w 95"/>
                <a:gd name="T29" fmla="*/ 0 h 69"/>
                <a:gd name="T30" fmla="*/ 94 w 95"/>
                <a:gd name="T31" fmla="*/ 0 h 69"/>
                <a:gd name="T32" fmla="*/ 95 w 95"/>
                <a:gd name="T33" fmla="*/ 1 h 69"/>
                <a:gd name="T34" fmla="*/ 95 w 95"/>
                <a:gd name="T35" fmla="*/ 1 h 69"/>
                <a:gd name="T36" fmla="*/ 95 w 95"/>
                <a:gd name="T37" fmla="*/ 1 h 69"/>
                <a:gd name="T38" fmla="*/ 95 w 95"/>
                <a:gd name="T39" fmla="*/ 2 h 69"/>
                <a:gd name="T40" fmla="*/ 95 w 95"/>
                <a:gd name="T41" fmla="*/ 67 h 69"/>
                <a:gd name="T42" fmla="*/ 94 w 95"/>
                <a:gd name="T43" fmla="*/ 69 h 69"/>
                <a:gd name="T44" fmla="*/ 93 w 95"/>
                <a:gd name="T45" fmla="*/ 69 h 69"/>
                <a:gd name="T46" fmla="*/ 51 w 95"/>
                <a:gd name="T47" fmla="*/ 34 h 69"/>
                <a:gd name="T48" fmla="*/ 91 w 95"/>
                <a:gd name="T49" fmla="*/ 63 h 69"/>
                <a:gd name="T50" fmla="*/ 91 w 95"/>
                <a:gd name="T51" fmla="*/ 6 h 69"/>
                <a:gd name="T52" fmla="*/ 51 w 95"/>
                <a:gd name="T53" fmla="*/ 34 h 69"/>
                <a:gd name="T54" fmla="*/ 4 w 95"/>
                <a:gd name="T55" fmla="*/ 6 h 69"/>
                <a:gd name="T56" fmla="*/ 4 w 95"/>
                <a:gd name="T57" fmla="*/ 63 h 69"/>
                <a:gd name="T58" fmla="*/ 44 w 95"/>
                <a:gd name="T59" fmla="*/ 34 h 69"/>
                <a:gd name="T60" fmla="*/ 4 w 95"/>
                <a:gd name="T61" fmla="*/ 6 h 69"/>
                <a:gd name="T62" fmla="*/ 8 w 95"/>
                <a:gd name="T63" fmla="*/ 4 h 69"/>
                <a:gd name="T64" fmla="*/ 47 w 95"/>
                <a:gd name="T65" fmla="*/ 32 h 69"/>
                <a:gd name="T66" fmla="*/ 87 w 95"/>
                <a:gd name="T67" fmla="*/ 4 h 69"/>
                <a:gd name="T68" fmla="*/ 8 w 95"/>
                <a:gd name="T69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5" h="69">
                  <a:moveTo>
                    <a:pt x="93" y="69"/>
                  </a:moveTo>
                  <a:cubicBezTo>
                    <a:pt x="93" y="69"/>
                    <a:pt x="92" y="69"/>
                    <a:pt x="92" y="69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2" y="69"/>
                    <a:pt x="1" y="69"/>
                  </a:cubicBezTo>
                  <a:cubicBezTo>
                    <a:pt x="0" y="69"/>
                    <a:pt x="0" y="68"/>
                    <a:pt x="0" y="6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5" y="2"/>
                    <a:pt x="95" y="2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8"/>
                    <a:pt x="95" y="69"/>
                    <a:pt x="94" y="69"/>
                  </a:cubicBezTo>
                  <a:cubicBezTo>
                    <a:pt x="94" y="69"/>
                    <a:pt x="93" y="69"/>
                    <a:pt x="93" y="69"/>
                  </a:cubicBezTo>
                  <a:close/>
                  <a:moveTo>
                    <a:pt x="51" y="34"/>
                  </a:moveTo>
                  <a:cubicBezTo>
                    <a:pt x="91" y="63"/>
                    <a:pt x="91" y="63"/>
                    <a:pt x="91" y="63"/>
                  </a:cubicBezTo>
                  <a:cubicBezTo>
                    <a:pt x="91" y="6"/>
                    <a:pt x="91" y="6"/>
                    <a:pt x="91" y="6"/>
                  </a:cubicBezTo>
                  <a:lnTo>
                    <a:pt x="51" y="34"/>
                  </a:lnTo>
                  <a:close/>
                  <a:moveTo>
                    <a:pt x="4" y="6"/>
                  </a:moveTo>
                  <a:cubicBezTo>
                    <a:pt x="4" y="63"/>
                    <a:pt x="4" y="63"/>
                    <a:pt x="4" y="63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" y="6"/>
                  </a:lnTo>
                  <a:close/>
                  <a:moveTo>
                    <a:pt x="8" y="4"/>
                  </a:moveTo>
                  <a:cubicBezTo>
                    <a:pt x="47" y="32"/>
                    <a:pt x="47" y="32"/>
                    <a:pt x="47" y="32"/>
                  </a:cubicBezTo>
                  <a:cubicBezTo>
                    <a:pt x="87" y="4"/>
                    <a:pt x="87" y="4"/>
                    <a:pt x="87" y="4"/>
                  </a:cubicBezTo>
                  <a:lnTo>
                    <a:pt x="8" y="4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63" name="Freeform 9"/>
            <p:cNvSpPr>
              <a:spLocks/>
            </p:cNvSpPr>
            <p:nvPr/>
          </p:nvSpPr>
          <p:spPr bwMode="auto">
            <a:xfrm>
              <a:off x="3095625" y="4202113"/>
              <a:ext cx="292100" cy="393700"/>
            </a:xfrm>
            <a:custGeom>
              <a:avLst/>
              <a:gdLst>
                <a:gd name="T0" fmla="*/ 30 w 32"/>
                <a:gd name="T1" fmla="*/ 43 h 43"/>
                <a:gd name="T2" fmla="*/ 28 w 32"/>
                <a:gd name="T3" fmla="*/ 41 h 43"/>
                <a:gd name="T4" fmla="*/ 28 w 32"/>
                <a:gd name="T5" fmla="*/ 14 h 43"/>
                <a:gd name="T6" fmla="*/ 18 w 32"/>
                <a:gd name="T7" fmla="*/ 4 h 43"/>
                <a:gd name="T8" fmla="*/ 2 w 32"/>
                <a:gd name="T9" fmla="*/ 4 h 43"/>
                <a:gd name="T10" fmla="*/ 0 w 32"/>
                <a:gd name="T11" fmla="*/ 2 h 43"/>
                <a:gd name="T12" fmla="*/ 2 w 32"/>
                <a:gd name="T13" fmla="*/ 0 h 43"/>
                <a:gd name="T14" fmla="*/ 18 w 32"/>
                <a:gd name="T15" fmla="*/ 0 h 43"/>
                <a:gd name="T16" fmla="*/ 32 w 32"/>
                <a:gd name="T17" fmla="*/ 14 h 43"/>
                <a:gd name="T18" fmla="*/ 32 w 32"/>
                <a:gd name="T19" fmla="*/ 41 h 43"/>
                <a:gd name="T20" fmla="*/ 30 w 32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43">
                  <a:moveTo>
                    <a:pt x="30" y="43"/>
                  </a:moveTo>
                  <a:cubicBezTo>
                    <a:pt x="29" y="43"/>
                    <a:pt x="28" y="42"/>
                    <a:pt x="28" y="41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9"/>
                    <a:pt x="24" y="4"/>
                    <a:pt x="18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6" y="0"/>
                    <a:pt x="32" y="6"/>
                    <a:pt x="32" y="14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2"/>
                    <a:pt x="31" y="43"/>
                    <a:pt x="30" y="43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64" name="Freeform 10"/>
            <p:cNvSpPr>
              <a:spLocks/>
            </p:cNvSpPr>
            <p:nvPr/>
          </p:nvSpPr>
          <p:spPr bwMode="auto">
            <a:xfrm>
              <a:off x="4211638" y="4221163"/>
              <a:ext cx="246063" cy="80962"/>
            </a:xfrm>
            <a:custGeom>
              <a:avLst/>
              <a:gdLst>
                <a:gd name="T0" fmla="*/ 20 w 27"/>
                <a:gd name="T1" fmla="*/ 9 h 9"/>
                <a:gd name="T2" fmla="*/ 0 w 27"/>
                <a:gd name="T3" fmla="*/ 9 h 9"/>
                <a:gd name="T4" fmla="*/ 4 w 27"/>
                <a:gd name="T5" fmla="*/ 2 h 9"/>
                <a:gd name="T6" fmla="*/ 9 w 27"/>
                <a:gd name="T7" fmla="*/ 0 h 9"/>
                <a:gd name="T8" fmla="*/ 27 w 27"/>
                <a:gd name="T9" fmla="*/ 0 h 9"/>
                <a:gd name="T10" fmla="*/ 27 w 27"/>
                <a:gd name="T11" fmla="*/ 2 h 9"/>
                <a:gd name="T12" fmla="*/ 20 w 2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9">
                  <a:moveTo>
                    <a:pt x="2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6"/>
                    <a:pt x="24" y="9"/>
                    <a:pt x="20" y="9"/>
                  </a:cubicBezTo>
                  <a:close/>
                </a:path>
              </a:pathLst>
            </a:custGeom>
            <a:solidFill>
              <a:srgbClr val="EC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65" name="Freeform 11"/>
            <p:cNvSpPr>
              <a:spLocks/>
            </p:cNvSpPr>
            <p:nvPr/>
          </p:nvSpPr>
          <p:spPr bwMode="auto">
            <a:xfrm>
              <a:off x="4184650" y="4202113"/>
              <a:ext cx="292100" cy="393700"/>
            </a:xfrm>
            <a:custGeom>
              <a:avLst/>
              <a:gdLst>
                <a:gd name="T0" fmla="*/ 2 w 32"/>
                <a:gd name="T1" fmla="*/ 43 h 43"/>
                <a:gd name="T2" fmla="*/ 0 w 32"/>
                <a:gd name="T3" fmla="*/ 41 h 43"/>
                <a:gd name="T4" fmla="*/ 0 w 32"/>
                <a:gd name="T5" fmla="*/ 14 h 43"/>
                <a:gd name="T6" fmla="*/ 14 w 32"/>
                <a:gd name="T7" fmla="*/ 0 h 43"/>
                <a:gd name="T8" fmla="*/ 30 w 32"/>
                <a:gd name="T9" fmla="*/ 0 h 43"/>
                <a:gd name="T10" fmla="*/ 32 w 32"/>
                <a:gd name="T11" fmla="*/ 2 h 43"/>
                <a:gd name="T12" fmla="*/ 30 w 32"/>
                <a:gd name="T13" fmla="*/ 4 h 43"/>
                <a:gd name="T14" fmla="*/ 14 w 32"/>
                <a:gd name="T15" fmla="*/ 4 h 43"/>
                <a:gd name="T16" fmla="*/ 4 w 32"/>
                <a:gd name="T17" fmla="*/ 14 h 43"/>
                <a:gd name="T18" fmla="*/ 4 w 32"/>
                <a:gd name="T19" fmla="*/ 41 h 43"/>
                <a:gd name="T20" fmla="*/ 2 w 32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43">
                  <a:moveTo>
                    <a:pt x="2" y="43"/>
                  </a:moveTo>
                  <a:cubicBezTo>
                    <a:pt x="1" y="43"/>
                    <a:pt x="0" y="42"/>
                    <a:pt x="0" y="4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1"/>
                    <a:pt x="32" y="2"/>
                  </a:cubicBezTo>
                  <a:cubicBezTo>
                    <a:pt x="32" y="3"/>
                    <a:pt x="31" y="4"/>
                    <a:pt x="30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8" y="4"/>
                    <a:pt x="4" y="9"/>
                    <a:pt x="4" y="14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2"/>
                    <a:pt x="3" y="43"/>
                    <a:pt x="2" y="43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66" name="Freeform 12"/>
            <p:cNvSpPr>
              <a:spLocks/>
            </p:cNvSpPr>
            <p:nvPr/>
          </p:nvSpPr>
          <p:spPr bwMode="auto">
            <a:xfrm>
              <a:off x="4284663" y="4238625"/>
              <a:ext cx="128588" cy="211137"/>
            </a:xfrm>
            <a:custGeom>
              <a:avLst/>
              <a:gdLst>
                <a:gd name="T0" fmla="*/ 14 w 14"/>
                <a:gd name="T1" fmla="*/ 19 h 23"/>
                <a:gd name="T2" fmla="*/ 10 w 14"/>
                <a:gd name="T3" fmla="*/ 23 h 23"/>
                <a:gd name="T4" fmla="*/ 5 w 14"/>
                <a:gd name="T5" fmla="*/ 23 h 23"/>
                <a:gd name="T6" fmla="*/ 0 w 14"/>
                <a:gd name="T7" fmla="*/ 19 h 23"/>
                <a:gd name="T8" fmla="*/ 0 w 14"/>
                <a:gd name="T9" fmla="*/ 4 h 23"/>
                <a:gd name="T10" fmla="*/ 5 w 14"/>
                <a:gd name="T11" fmla="*/ 0 h 23"/>
                <a:gd name="T12" fmla="*/ 10 w 14"/>
                <a:gd name="T13" fmla="*/ 0 h 23"/>
                <a:gd name="T14" fmla="*/ 14 w 14"/>
                <a:gd name="T15" fmla="*/ 4 h 23"/>
                <a:gd name="T16" fmla="*/ 14 w 14"/>
                <a:gd name="T17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3">
                  <a:moveTo>
                    <a:pt x="14" y="19"/>
                  </a:moveTo>
                  <a:cubicBezTo>
                    <a:pt x="14" y="21"/>
                    <a:pt x="12" y="23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4" y="2"/>
                    <a:pt x="14" y="4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rgbClr val="EC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387726" y="4536282"/>
              <a:ext cx="768672" cy="572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3460954" y="4476750"/>
              <a:ext cx="0" cy="53770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075470" y="4476750"/>
              <a:ext cx="0" cy="53770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058430" y="4455063"/>
            <a:ext cx="831633" cy="1293186"/>
            <a:chOff x="4498975" y="3759200"/>
            <a:chExt cx="831850" cy="1293523"/>
          </a:xfrm>
        </p:grpSpPr>
        <p:sp>
          <p:nvSpPr>
            <p:cNvPr id="71" name="Rectangle 18"/>
            <p:cNvSpPr>
              <a:spLocks noChangeArrowheads="1"/>
            </p:cNvSpPr>
            <p:nvPr/>
          </p:nvSpPr>
          <p:spPr bwMode="auto">
            <a:xfrm>
              <a:off x="5021265" y="4172410"/>
              <a:ext cx="95250" cy="266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72" name="Freeform 16"/>
            <p:cNvSpPr>
              <a:spLocks/>
            </p:cNvSpPr>
            <p:nvPr/>
          </p:nvSpPr>
          <p:spPr bwMode="auto">
            <a:xfrm>
              <a:off x="4751388" y="4514850"/>
              <a:ext cx="330200" cy="57150"/>
            </a:xfrm>
            <a:custGeom>
              <a:avLst/>
              <a:gdLst>
                <a:gd name="T0" fmla="*/ 116 w 116"/>
                <a:gd name="T1" fmla="*/ 10 h 20"/>
                <a:gd name="T2" fmla="*/ 105 w 116"/>
                <a:gd name="T3" fmla="*/ 20 h 20"/>
                <a:gd name="T4" fmla="*/ 10 w 116"/>
                <a:gd name="T5" fmla="*/ 20 h 20"/>
                <a:gd name="T6" fmla="*/ 0 w 116"/>
                <a:gd name="T7" fmla="*/ 10 h 20"/>
                <a:gd name="T8" fmla="*/ 0 w 116"/>
                <a:gd name="T9" fmla="*/ 10 h 20"/>
                <a:gd name="T10" fmla="*/ 10 w 116"/>
                <a:gd name="T11" fmla="*/ 0 h 20"/>
                <a:gd name="T12" fmla="*/ 105 w 116"/>
                <a:gd name="T13" fmla="*/ 0 h 20"/>
                <a:gd name="T14" fmla="*/ 116 w 116"/>
                <a:gd name="T1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20">
                  <a:moveTo>
                    <a:pt x="116" y="10"/>
                  </a:moveTo>
                  <a:cubicBezTo>
                    <a:pt x="116" y="15"/>
                    <a:pt x="111" y="20"/>
                    <a:pt x="105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11" y="0"/>
                    <a:pt x="116" y="4"/>
                    <a:pt x="116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4498975" y="4424363"/>
              <a:ext cx="831850" cy="119063"/>
            </a:xfrm>
            <a:custGeom>
              <a:avLst/>
              <a:gdLst>
                <a:gd name="T0" fmla="*/ 293 w 293"/>
                <a:gd name="T1" fmla="*/ 21 h 42"/>
                <a:gd name="T2" fmla="*/ 272 w 293"/>
                <a:gd name="T3" fmla="*/ 42 h 42"/>
                <a:gd name="T4" fmla="*/ 21 w 293"/>
                <a:gd name="T5" fmla="*/ 42 h 42"/>
                <a:gd name="T6" fmla="*/ 0 w 293"/>
                <a:gd name="T7" fmla="*/ 21 h 42"/>
                <a:gd name="T8" fmla="*/ 0 w 293"/>
                <a:gd name="T9" fmla="*/ 21 h 42"/>
                <a:gd name="T10" fmla="*/ 21 w 293"/>
                <a:gd name="T11" fmla="*/ 0 h 42"/>
                <a:gd name="T12" fmla="*/ 272 w 293"/>
                <a:gd name="T13" fmla="*/ 0 h 42"/>
                <a:gd name="T14" fmla="*/ 293 w 293"/>
                <a:gd name="T15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42">
                  <a:moveTo>
                    <a:pt x="293" y="21"/>
                  </a:moveTo>
                  <a:cubicBezTo>
                    <a:pt x="293" y="32"/>
                    <a:pt x="284" y="42"/>
                    <a:pt x="272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10" y="42"/>
                    <a:pt x="0" y="32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1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84" y="0"/>
                    <a:pt x="293" y="9"/>
                    <a:pt x="293" y="2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74" name="Rectangle 18"/>
            <p:cNvSpPr>
              <a:spLocks noChangeArrowheads="1"/>
            </p:cNvSpPr>
            <p:nvPr/>
          </p:nvSpPr>
          <p:spPr bwMode="auto">
            <a:xfrm>
              <a:off x="4731215" y="4157663"/>
              <a:ext cx="95250" cy="266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75" name="Freeform 25"/>
            <p:cNvSpPr>
              <a:spLocks/>
            </p:cNvSpPr>
            <p:nvPr/>
          </p:nvSpPr>
          <p:spPr bwMode="auto">
            <a:xfrm>
              <a:off x="4570413" y="3759200"/>
              <a:ext cx="692150" cy="422275"/>
            </a:xfrm>
            <a:custGeom>
              <a:avLst/>
              <a:gdLst>
                <a:gd name="T0" fmla="*/ 244 w 244"/>
                <a:gd name="T1" fmla="*/ 114 h 149"/>
                <a:gd name="T2" fmla="*/ 208 w 244"/>
                <a:gd name="T3" fmla="*/ 149 h 149"/>
                <a:gd name="T4" fmla="*/ 35 w 244"/>
                <a:gd name="T5" fmla="*/ 149 h 149"/>
                <a:gd name="T6" fmla="*/ 0 w 244"/>
                <a:gd name="T7" fmla="*/ 114 h 149"/>
                <a:gd name="T8" fmla="*/ 0 w 244"/>
                <a:gd name="T9" fmla="*/ 35 h 149"/>
                <a:gd name="T10" fmla="*/ 35 w 244"/>
                <a:gd name="T11" fmla="*/ 0 h 149"/>
                <a:gd name="T12" fmla="*/ 208 w 244"/>
                <a:gd name="T13" fmla="*/ 0 h 149"/>
                <a:gd name="T14" fmla="*/ 244 w 244"/>
                <a:gd name="T15" fmla="*/ 35 h 149"/>
                <a:gd name="T16" fmla="*/ 244 w 244"/>
                <a:gd name="T17" fmla="*/ 11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149">
                  <a:moveTo>
                    <a:pt x="244" y="114"/>
                  </a:moveTo>
                  <a:cubicBezTo>
                    <a:pt x="244" y="133"/>
                    <a:pt x="228" y="149"/>
                    <a:pt x="208" y="149"/>
                  </a:cubicBezTo>
                  <a:cubicBezTo>
                    <a:pt x="35" y="149"/>
                    <a:pt x="35" y="149"/>
                    <a:pt x="35" y="149"/>
                  </a:cubicBezTo>
                  <a:cubicBezTo>
                    <a:pt x="16" y="149"/>
                    <a:pt x="0" y="133"/>
                    <a:pt x="0" y="11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28" y="0"/>
                    <a:pt x="244" y="16"/>
                    <a:pt x="244" y="35"/>
                  </a:cubicBezTo>
                  <a:lnTo>
                    <a:pt x="244" y="11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>
              <a:off x="4567937" y="4539961"/>
              <a:ext cx="91922" cy="512762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173117" y="4539961"/>
              <a:ext cx="91922" cy="512762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/>
          </p:nvGrpSpPr>
          <p:grpSpPr>
            <a:xfrm>
              <a:off x="4710119" y="4539962"/>
              <a:ext cx="410797" cy="302167"/>
              <a:chOff x="4720337" y="4692361"/>
              <a:chExt cx="697102" cy="512762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 flipH="1">
                <a:off x="4720337" y="4692361"/>
                <a:ext cx="91922" cy="512762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325517" y="4692361"/>
                <a:ext cx="91922" cy="512762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oup 80"/>
          <p:cNvGrpSpPr/>
          <p:nvPr/>
        </p:nvGrpSpPr>
        <p:grpSpPr>
          <a:xfrm>
            <a:off x="3201564" y="2995166"/>
            <a:ext cx="942345" cy="1207772"/>
            <a:chOff x="1019368" y="4056063"/>
            <a:chExt cx="942590" cy="1208087"/>
          </a:xfrm>
        </p:grpSpPr>
        <p:sp>
          <p:nvSpPr>
            <p:cNvPr id="82" name="Rectangle 35"/>
            <p:cNvSpPr>
              <a:spLocks noChangeArrowheads="1"/>
            </p:cNvSpPr>
            <p:nvPr/>
          </p:nvSpPr>
          <p:spPr bwMode="auto">
            <a:xfrm>
              <a:off x="1062038" y="4724400"/>
              <a:ext cx="36513" cy="5397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83" name="Rectangle 36"/>
            <p:cNvSpPr>
              <a:spLocks noChangeArrowheads="1"/>
            </p:cNvSpPr>
            <p:nvPr/>
          </p:nvSpPr>
          <p:spPr bwMode="auto">
            <a:xfrm>
              <a:off x="1122363" y="4056063"/>
              <a:ext cx="36513" cy="105410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84" name="Rectangle 37"/>
            <p:cNvSpPr>
              <a:spLocks noChangeArrowheads="1"/>
            </p:cNvSpPr>
            <p:nvPr/>
          </p:nvSpPr>
          <p:spPr bwMode="auto">
            <a:xfrm>
              <a:off x="1822451" y="4056063"/>
              <a:ext cx="36513" cy="105410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85" name="Rectangle 38"/>
            <p:cNvSpPr>
              <a:spLocks noChangeArrowheads="1"/>
            </p:cNvSpPr>
            <p:nvPr/>
          </p:nvSpPr>
          <p:spPr bwMode="auto">
            <a:xfrm>
              <a:off x="1882776" y="4724400"/>
              <a:ext cx="36513" cy="5397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86" name="Rectangle 39"/>
            <p:cNvSpPr>
              <a:spLocks noChangeArrowheads="1"/>
            </p:cNvSpPr>
            <p:nvPr/>
          </p:nvSpPr>
          <p:spPr bwMode="auto">
            <a:xfrm>
              <a:off x="1019368" y="4619275"/>
              <a:ext cx="942590" cy="338838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87" name="Rectangle 41"/>
            <p:cNvSpPr>
              <a:spLocks noChangeArrowheads="1"/>
            </p:cNvSpPr>
            <p:nvPr/>
          </p:nvSpPr>
          <p:spPr bwMode="auto">
            <a:xfrm>
              <a:off x="1062038" y="4056063"/>
              <a:ext cx="857250" cy="420687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</p:grpSp>
      <p:pic>
        <p:nvPicPr>
          <p:cNvPr id="88" name="Picture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328" y="1959135"/>
            <a:ext cx="737124" cy="2459095"/>
          </a:xfrm>
          <a:prstGeom prst="rect">
            <a:avLst/>
          </a:prstGeom>
        </p:spPr>
      </p:pic>
      <p:grpSp>
        <p:nvGrpSpPr>
          <p:cNvPr id="89" name="Group 88"/>
          <p:cNvGrpSpPr/>
          <p:nvPr/>
        </p:nvGrpSpPr>
        <p:grpSpPr>
          <a:xfrm>
            <a:off x="6822067" y="3019477"/>
            <a:ext cx="1358765" cy="913656"/>
            <a:chOff x="1576196" y="1992221"/>
            <a:chExt cx="1732500" cy="1164962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6196" y="1992221"/>
              <a:ext cx="1732500" cy="1147500"/>
            </a:xfrm>
            <a:prstGeom prst="rect">
              <a:avLst/>
            </a:prstGeom>
          </p:spPr>
        </p:pic>
        <p:sp>
          <p:nvSpPr>
            <p:cNvPr id="91" name="Freeform 20"/>
            <p:cNvSpPr>
              <a:spLocks/>
            </p:cNvSpPr>
            <p:nvPr/>
          </p:nvSpPr>
          <p:spPr bwMode="auto">
            <a:xfrm>
              <a:off x="2560584" y="2801583"/>
              <a:ext cx="284163" cy="355600"/>
            </a:xfrm>
            <a:custGeom>
              <a:avLst/>
              <a:gdLst>
                <a:gd name="T0" fmla="*/ 0 w 75"/>
                <a:gd name="T1" fmla="*/ 38 h 94"/>
                <a:gd name="T2" fmla="*/ 19 w 75"/>
                <a:gd name="T3" fmla="*/ 94 h 94"/>
                <a:gd name="T4" fmla="*/ 75 w 75"/>
                <a:gd name="T5" fmla="*/ 94 h 94"/>
                <a:gd name="T6" fmla="*/ 61 w 75"/>
                <a:gd name="T7" fmla="*/ 86 h 94"/>
                <a:gd name="T8" fmla="*/ 37 w 75"/>
                <a:gd name="T9" fmla="*/ 86 h 94"/>
                <a:gd name="T10" fmla="*/ 25 w 75"/>
                <a:gd name="T11" fmla="*/ 71 h 94"/>
                <a:gd name="T12" fmla="*/ 12 w 75"/>
                <a:gd name="T13" fmla="*/ 34 h 94"/>
                <a:gd name="T14" fmla="*/ 12 w 75"/>
                <a:gd name="T15" fmla="*/ 6 h 94"/>
                <a:gd name="T16" fmla="*/ 0 w 75"/>
                <a:gd name="T17" fmla="*/ 0 h 94"/>
                <a:gd name="T18" fmla="*/ 0 w 75"/>
                <a:gd name="T19" fmla="*/ 3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94">
                  <a:moveTo>
                    <a:pt x="0" y="38"/>
                  </a:moveTo>
                  <a:cubicBezTo>
                    <a:pt x="19" y="94"/>
                    <a:pt x="19" y="94"/>
                    <a:pt x="19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94"/>
                    <a:pt x="73" y="86"/>
                    <a:pt x="61" y="86"/>
                  </a:cubicBezTo>
                  <a:cubicBezTo>
                    <a:pt x="49" y="86"/>
                    <a:pt x="41" y="86"/>
                    <a:pt x="37" y="86"/>
                  </a:cubicBezTo>
                  <a:cubicBezTo>
                    <a:pt x="34" y="86"/>
                    <a:pt x="28" y="82"/>
                    <a:pt x="25" y="71"/>
                  </a:cubicBezTo>
                  <a:cubicBezTo>
                    <a:pt x="21" y="61"/>
                    <a:pt x="12" y="34"/>
                    <a:pt x="12" y="3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rgbClr val="DD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</p:grpSp>
      <p:pic>
        <p:nvPicPr>
          <p:cNvPr id="92" name="Picture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903" y="4669374"/>
            <a:ext cx="835095" cy="1341214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562" y="4731199"/>
            <a:ext cx="1171606" cy="85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5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</a:t>
            </a:r>
            <a:r>
              <a:rPr lang="en-US" dirty="0" smtClean="0"/>
              <a:t>Learning : Clustering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9122" y="1182873"/>
            <a:ext cx="6075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Clustering is </a:t>
            </a:r>
            <a:r>
              <a:rPr lang="en-US" sz="2400" dirty="0" smtClean="0"/>
              <a:t>a </a:t>
            </a:r>
            <a:r>
              <a:rPr lang="en-US" sz="2400" dirty="0"/>
              <a:t>key unsupervised problem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3714994" y="4164460"/>
            <a:ext cx="1380765" cy="1299824"/>
            <a:chOff x="3095625" y="3808413"/>
            <a:chExt cx="1381125" cy="1300163"/>
          </a:xfrm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3113088" y="4221163"/>
              <a:ext cx="257175" cy="80962"/>
            </a:xfrm>
            <a:custGeom>
              <a:avLst/>
              <a:gdLst>
                <a:gd name="T0" fmla="*/ 7 w 28"/>
                <a:gd name="T1" fmla="*/ 9 h 9"/>
                <a:gd name="T2" fmla="*/ 28 w 28"/>
                <a:gd name="T3" fmla="*/ 9 h 9"/>
                <a:gd name="T4" fmla="*/ 23 w 28"/>
                <a:gd name="T5" fmla="*/ 2 h 9"/>
                <a:gd name="T6" fmla="*/ 18 w 28"/>
                <a:gd name="T7" fmla="*/ 0 h 9"/>
                <a:gd name="T8" fmla="*/ 0 w 28"/>
                <a:gd name="T9" fmla="*/ 0 h 9"/>
                <a:gd name="T10" fmla="*/ 0 w 28"/>
                <a:gd name="T11" fmla="*/ 2 h 9"/>
                <a:gd name="T12" fmla="*/ 7 w 28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9">
                  <a:moveTo>
                    <a:pt x="7" y="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6"/>
                    <a:pt x="3" y="9"/>
                    <a:pt x="7" y="9"/>
                  </a:cubicBezTo>
                  <a:close/>
                </a:path>
              </a:pathLst>
            </a:custGeom>
            <a:solidFill>
              <a:srgbClr val="EC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3159125" y="4238625"/>
              <a:ext cx="128588" cy="211137"/>
            </a:xfrm>
            <a:custGeom>
              <a:avLst/>
              <a:gdLst>
                <a:gd name="T0" fmla="*/ 0 w 14"/>
                <a:gd name="T1" fmla="*/ 19 h 23"/>
                <a:gd name="T2" fmla="*/ 4 w 14"/>
                <a:gd name="T3" fmla="*/ 23 h 23"/>
                <a:gd name="T4" fmla="*/ 10 w 14"/>
                <a:gd name="T5" fmla="*/ 23 h 23"/>
                <a:gd name="T6" fmla="*/ 14 w 14"/>
                <a:gd name="T7" fmla="*/ 19 h 23"/>
                <a:gd name="T8" fmla="*/ 14 w 14"/>
                <a:gd name="T9" fmla="*/ 4 h 23"/>
                <a:gd name="T10" fmla="*/ 10 w 14"/>
                <a:gd name="T11" fmla="*/ 0 h 23"/>
                <a:gd name="T12" fmla="*/ 4 w 14"/>
                <a:gd name="T13" fmla="*/ 0 h 23"/>
                <a:gd name="T14" fmla="*/ 0 w 14"/>
                <a:gd name="T15" fmla="*/ 4 h 23"/>
                <a:gd name="T16" fmla="*/ 0 w 14"/>
                <a:gd name="T17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3">
                  <a:moveTo>
                    <a:pt x="0" y="19"/>
                  </a:moveTo>
                  <a:cubicBezTo>
                    <a:pt x="0" y="21"/>
                    <a:pt x="2" y="23"/>
                    <a:pt x="4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2" y="23"/>
                    <a:pt x="14" y="21"/>
                    <a:pt x="14" y="1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19"/>
                  </a:lnTo>
                  <a:close/>
                </a:path>
              </a:pathLst>
            </a:custGeom>
            <a:solidFill>
              <a:srgbClr val="EC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3370263" y="3808413"/>
              <a:ext cx="841375" cy="668337"/>
            </a:xfrm>
            <a:custGeom>
              <a:avLst/>
              <a:gdLst>
                <a:gd name="T0" fmla="*/ 75 w 92"/>
                <a:gd name="T1" fmla="*/ 0 h 73"/>
                <a:gd name="T2" fmla="*/ 17 w 92"/>
                <a:gd name="T3" fmla="*/ 0 h 73"/>
                <a:gd name="T4" fmla="*/ 0 w 92"/>
                <a:gd name="T5" fmla="*/ 16 h 73"/>
                <a:gd name="T6" fmla="*/ 0 w 92"/>
                <a:gd name="T7" fmla="*/ 73 h 73"/>
                <a:gd name="T8" fmla="*/ 92 w 92"/>
                <a:gd name="T9" fmla="*/ 73 h 73"/>
                <a:gd name="T10" fmla="*/ 92 w 92"/>
                <a:gd name="T11" fmla="*/ 16 h 73"/>
                <a:gd name="T12" fmla="*/ 75 w 92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73">
                  <a:moveTo>
                    <a:pt x="75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7"/>
                    <a:pt x="84" y="0"/>
                    <a:pt x="75" y="0"/>
                  </a:cubicBezTo>
                  <a:close/>
                </a:path>
              </a:pathLst>
            </a:custGeom>
            <a:solidFill>
              <a:srgbClr val="EC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22" name="Freeform 8"/>
            <p:cNvSpPr>
              <a:spLocks noEditPoints="1"/>
            </p:cNvSpPr>
            <p:nvPr/>
          </p:nvSpPr>
          <p:spPr bwMode="auto">
            <a:xfrm>
              <a:off x="3351213" y="4476750"/>
              <a:ext cx="869950" cy="631825"/>
            </a:xfrm>
            <a:custGeom>
              <a:avLst/>
              <a:gdLst>
                <a:gd name="T0" fmla="*/ 93 w 95"/>
                <a:gd name="T1" fmla="*/ 69 h 69"/>
                <a:gd name="T2" fmla="*/ 92 w 95"/>
                <a:gd name="T3" fmla="*/ 69 h 69"/>
                <a:gd name="T4" fmla="*/ 47 w 95"/>
                <a:gd name="T5" fmla="*/ 37 h 69"/>
                <a:gd name="T6" fmla="*/ 3 w 95"/>
                <a:gd name="T7" fmla="*/ 69 h 69"/>
                <a:gd name="T8" fmla="*/ 1 w 95"/>
                <a:gd name="T9" fmla="*/ 69 h 69"/>
                <a:gd name="T10" fmla="*/ 0 w 95"/>
                <a:gd name="T11" fmla="*/ 67 h 69"/>
                <a:gd name="T12" fmla="*/ 0 w 95"/>
                <a:gd name="T13" fmla="*/ 2 h 69"/>
                <a:gd name="T14" fmla="*/ 0 w 95"/>
                <a:gd name="T15" fmla="*/ 1 h 69"/>
                <a:gd name="T16" fmla="*/ 0 w 95"/>
                <a:gd name="T17" fmla="*/ 0 h 69"/>
                <a:gd name="T18" fmla="*/ 1 w 95"/>
                <a:gd name="T19" fmla="*/ 0 h 69"/>
                <a:gd name="T20" fmla="*/ 2 w 95"/>
                <a:gd name="T21" fmla="*/ 0 h 69"/>
                <a:gd name="T22" fmla="*/ 2 w 95"/>
                <a:gd name="T23" fmla="*/ 0 h 69"/>
                <a:gd name="T24" fmla="*/ 93 w 95"/>
                <a:gd name="T25" fmla="*/ 0 h 69"/>
                <a:gd name="T26" fmla="*/ 93 w 95"/>
                <a:gd name="T27" fmla="*/ 0 h 69"/>
                <a:gd name="T28" fmla="*/ 94 w 95"/>
                <a:gd name="T29" fmla="*/ 0 h 69"/>
                <a:gd name="T30" fmla="*/ 94 w 95"/>
                <a:gd name="T31" fmla="*/ 0 h 69"/>
                <a:gd name="T32" fmla="*/ 95 w 95"/>
                <a:gd name="T33" fmla="*/ 1 h 69"/>
                <a:gd name="T34" fmla="*/ 95 w 95"/>
                <a:gd name="T35" fmla="*/ 1 h 69"/>
                <a:gd name="T36" fmla="*/ 95 w 95"/>
                <a:gd name="T37" fmla="*/ 1 h 69"/>
                <a:gd name="T38" fmla="*/ 95 w 95"/>
                <a:gd name="T39" fmla="*/ 2 h 69"/>
                <a:gd name="T40" fmla="*/ 95 w 95"/>
                <a:gd name="T41" fmla="*/ 67 h 69"/>
                <a:gd name="T42" fmla="*/ 94 w 95"/>
                <a:gd name="T43" fmla="*/ 69 h 69"/>
                <a:gd name="T44" fmla="*/ 93 w 95"/>
                <a:gd name="T45" fmla="*/ 69 h 69"/>
                <a:gd name="T46" fmla="*/ 51 w 95"/>
                <a:gd name="T47" fmla="*/ 34 h 69"/>
                <a:gd name="T48" fmla="*/ 91 w 95"/>
                <a:gd name="T49" fmla="*/ 63 h 69"/>
                <a:gd name="T50" fmla="*/ 91 w 95"/>
                <a:gd name="T51" fmla="*/ 6 h 69"/>
                <a:gd name="T52" fmla="*/ 51 w 95"/>
                <a:gd name="T53" fmla="*/ 34 h 69"/>
                <a:gd name="T54" fmla="*/ 4 w 95"/>
                <a:gd name="T55" fmla="*/ 6 h 69"/>
                <a:gd name="T56" fmla="*/ 4 w 95"/>
                <a:gd name="T57" fmla="*/ 63 h 69"/>
                <a:gd name="T58" fmla="*/ 44 w 95"/>
                <a:gd name="T59" fmla="*/ 34 h 69"/>
                <a:gd name="T60" fmla="*/ 4 w 95"/>
                <a:gd name="T61" fmla="*/ 6 h 69"/>
                <a:gd name="T62" fmla="*/ 8 w 95"/>
                <a:gd name="T63" fmla="*/ 4 h 69"/>
                <a:gd name="T64" fmla="*/ 47 w 95"/>
                <a:gd name="T65" fmla="*/ 32 h 69"/>
                <a:gd name="T66" fmla="*/ 87 w 95"/>
                <a:gd name="T67" fmla="*/ 4 h 69"/>
                <a:gd name="T68" fmla="*/ 8 w 95"/>
                <a:gd name="T69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5" h="69">
                  <a:moveTo>
                    <a:pt x="93" y="69"/>
                  </a:moveTo>
                  <a:cubicBezTo>
                    <a:pt x="93" y="69"/>
                    <a:pt x="92" y="69"/>
                    <a:pt x="92" y="69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2" y="69"/>
                    <a:pt x="1" y="69"/>
                  </a:cubicBezTo>
                  <a:cubicBezTo>
                    <a:pt x="0" y="69"/>
                    <a:pt x="0" y="68"/>
                    <a:pt x="0" y="6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5" y="2"/>
                    <a:pt x="95" y="2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8"/>
                    <a:pt x="95" y="69"/>
                    <a:pt x="94" y="69"/>
                  </a:cubicBezTo>
                  <a:cubicBezTo>
                    <a:pt x="94" y="69"/>
                    <a:pt x="93" y="69"/>
                    <a:pt x="93" y="69"/>
                  </a:cubicBezTo>
                  <a:close/>
                  <a:moveTo>
                    <a:pt x="51" y="34"/>
                  </a:moveTo>
                  <a:cubicBezTo>
                    <a:pt x="91" y="63"/>
                    <a:pt x="91" y="63"/>
                    <a:pt x="91" y="63"/>
                  </a:cubicBezTo>
                  <a:cubicBezTo>
                    <a:pt x="91" y="6"/>
                    <a:pt x="91" y="6"/>
                    <a:pt x="91" y="6"/>
                  </a:cubicBezTo>
                  <a:lnTo>
                    <a:pt x="51" y="34"/>
                  </a:lnTo>
                  <a:close/>
                  <a:moveTo>
                    <a:pt x="4" y="6"/>
                  </a:moveTo>
                  <a:cubicBezTo>
                    <a:pt x="4" y="63"/>
                    <a:pt x="4" y="63"/>
                    <a:pt x="4" y="63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" y="6"/>
                  </a:lnTo>
                  <a:close/>
                  <a:moveTo>
                    <a:pt x="8" y="4"/>
                  </a:moveTo>
                  <a:cubicBezTo>
                    <a:pt x="47" y="32"/>
                    <a:pt x="47" y="32"/>
                    <a:pt x="47" y="32"/>
                  </a:cubicBezTo>
                  <a:cubicBezTo>
                    <a:pt x="87" y="4"/>
                    <a:pt x="87" y="4"/>
                    <a:pt x="87" y="4"/>
                  </a:cubicBezTo>
                  <a:lnTo>
                    <a:pt x="8" y="4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3095625" y="4202113"/>
              <a:ext cx="292100" cy="393700"/>
            </a:xfrm>
            <a:custGeom>
              <a:avLst/>
              <a:gdLst>
                <a:gd name="T0" fmla="*/ 30 w 32"/>
                <a:gd name="T1" fmla="*/ 43 h 43"/>
                <a:gd name="T2" fmla="*/ 28 w 32"/>
                <a:gd name="T3" fmla="*/ 41 h 43"/>
                <a:gd name="T4" fmla="*/ 28 w 32"/>
                <a:gd name="T5" fmla="*/ 14 h 43"/>
                <a:gd name="T6" fmla="*/ 18 w 32"/>
                <a:gd name="T7" fmla="*/ 4 h 43"/>
                <a:gd name="T8" fmla="*/ 2 w 32"/>
                <a:gd name="T9" fmla="*/ 4 h 43"/>
                <a:gd name="T10" fmla="*/ 0 w 32"/>
                <a:gd name="T11" fmla="*/ 2 h 43"/>
                <a:gd name="T12" fmla="*/ 2 w 32"/>
                <a:gd name="T13" fmla="*/ 0 h 43"/>
                <a:gd name="T14" fmla="*/ 18 w 32"/>
                <a:gd name="T15" fmla="*/ 0 h 43"/>
                <a:gd name="T16" fmla="*/ 32 w 32"/>
                <a:gd name="T17" fmla="*/ 14 h 43"/>
                <a:gd name="T18" fmla="*/ 32 w 32"/>
                <a:gd name="T19" fmla="*/ 41 h 43"/>
                <a:gd name="T20" fmla="*/ 30 w 32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43">
                  <a:moveTo>
                    <a:pt x="30" y="43"/>
                  </a:moveTo>
                  <a:cubicBezTo>
                    <a:pt x="29" y="43"/>
                    <a:pt x="28" y="42"/>
                    <a:pt x="28" y="41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9"/>
                    <a:pt x="24" y="4"/>
                    <a:pt x="18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6" y="0"/>
                    <a:pt x="32" y="6"/>
                    <a:pt x="32" y="14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2"/>
                    <a:pt x="31" y="43"/>
                    <a:pt x="30" y="43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24" name="Freeform 10"/>
            <p:cNvSpPr>
              <a:spLocks/>
            </p:cNvSpPr>
            <p:nvPr/>
          </p:nvSpPr>
          <p:spPr bwMode="auto">
            <a:xfrm>
              <a:off x="4211638" y="4221163"/>
              <a:ext cx="246063" cy="80962"/>
            </a:xfrm>
            <a:custGeom>
              <a:avLst/>
              <a:gdLst>
                <a:gd name="T0" fmla="*/ 20 w 27"/>
                <a:gd name="T1" fmla="*/ 9 h 9"/>
                <a:gd name="T2" fmla="*/ 0 w 27"/>
                <a:gd name="T3" fmla="*/ 9 h 9"/>
                <a:gd name="T4" fmla="*/ 4 w 27"/>
                <a:gd name="T5" fmla="*/ 2 h 9"/>
                <a:gd name="T6" fmla="*/ 9 w 27"/>
                <a:gd name="T7" fmla="*/ 0 h 9"/>
                <a:gd name="T8" fmla="*/ 27 w 27"/>
                <a:gd name="T9" fmla="*/ 0 h 9"/>
                <a:gd name="T10" fmla="*/ 27 w 27"/>
                <a:gd name="T11" fmla="*/ 2 h 9"/>
                <a:gd name="T12" fmla="*/ 20 w 2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9">
                  <a:moveTo>
                    <a:pt x="2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6"/>
                    <a:pt x="24" y="9"/>
                    <a:pt x="20" y="9"/>
                  </a:cubicBezTo>
                  <a:close/>
                </a:path>
              </a:pathLst>
            </a:custGeom>
            <a:solidFill>
              <a:srgbClr val="EC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25" name="Freeform 11"/>
            <p:cNvSpPr>
              <a:spLocks/>
            </p:cNvSpPr>
            <p:nvPr/>
          </p:nvSpPr>
          <p:spPr bwMode="auto">
            <a:xfrm>
              <a:off x="4184650" y="4202113"/>
              <a:ext cx="292100" cy="393700"/>
            </a:xfrm>
            <a:custGeom>
              <a:avLst/>
              <a:gdLst>
                <a:gd name="T0" fmla="*/ 2 w 32"/>
                <a:gd name="T1" fmla="*/ 43 h 43"/>
                <a:gd name="T2" fmla="*/ 0 w 32"/>
                <a:gd name="T3" fmla="*/ 41 h 43"/>
                <a:gd name="T4" fmla="*/ 0 w 32"/>
                <a:gd name="T5" fmla="*/ 14 h 43"/>
                <a:gd name="T6" fmla="*/ 14 w 32"/>
                <a:gd name="T7" fmla="*/ 0 h 43"/>
                <a:gd name="T8" fmla="*/ 30 w 32"/>
                <a:gd name="T9" fmla="*/ 0 h 43"/>
                <a:gd name="T10" fmla="*/ 32 w 32"/>
                <a:gd name="T11" fmla="*/ 2 h 43"/>
                <a:gd name="T12" fmla="*/ 30 w 32"/>
                <a:gd name="T13" fmla="*/ 4 h 43"/>
                <a:gd name="T14" fmla="*/ 14 w 32"/>
                <a:gd name="T15" fmla="*/ 4 h 43"/>
                <a:gd name="T16" fmla="*/ 4 w 32"/>
                <a:gd name="T17" fmla="*/ 14 h 43"/>
                <a:gd name="T18" fmla="*/ 4 w 32"/>
                <a:gd name="T19" fmla="*/ 41 h 43"/>
                <a:gd name="T20" fmla="*/ 2 w 32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43">
                  <a:moveTo>
                    <a:pt x="2" y="43"/>
                  </a:moveTo>
                  <a:cubicBezTo>
                    <a:pt x="1" y="43"/>
                    <a:pt x="0" y="42"/>
                    <a:pt x="0" y="4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1"/>
                    <a:pt x="32" y="2"/>
                  </a:cubicBezTo>
                  <a:cubicBezTo>
                    <a:pt x="32" y="3"/>
                    <a:pt x="31" y="4"/>
                    <a:pt x="30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8" y="4"/>
                    <a:pt x="4" y="9"/>
                    <a:pt x="4" y="14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2"/>
                    <a:pt x="3" y="43"/>
                    <a:pt x="2" y="43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4284663" y="4238625"/>
              <a:ext cx="128588" cy="211137"/>
            </a:xfrm>
            <a:custGeom>
              <a:avLst/>
              <a:gdLst>
                <a:gd name="T0" fmla="*/ 14 w 14"/>
                <a:gd name="T1" fmla="*/ 19 h 23"/>
                <a:gd name="T2" fmla="*/ 10 w 14"/>
                <a:gd name="T3" fmla="*/ 23 h 23"/>
                <a:gd name="T4" fmla="*/ 5 w 14"/>
                <a:gd name="T5" fmla="*/ 23 h 23"/>
                <a:gd name="T6" fmla="*/ 0 w 14"/>
                <a:gd name="T7" fmla="*/ 19 h 23"/>
                <a:gd name="T8" fmla="*/ 0 w 14"/>
                <a:gd name="T9" fmla="*/ 4 h 23"/>
                <a:gd name="T10" fmla="*/ 5 w 14"/>
                <a:gd name="T11" fmla="*/ 0 h 23"/>
                <a:gd name="T12" fmla="*/ 10 w 14"/>
                <a:gd name="T13" fmla="*/ 0 h 23"/>
                <a:gd name="T14" fmla="*/ 14 w 14"/>
                <a:gd name="T15" fmla="*/ 4 h 23"/>
                <a:gd name="T16" fmla="*/ 14 w 14"/>
                <a:gd name="T17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3">
                  <a:moveTo>
                    <a:pt x="14" y="19"/>
                  </a:moveTo>
                  <a:cubicBezTo>
                    <a:pt x="14" y="21"/>
                    <a:pt x="12" y="23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4" y="2"/>
                    <a:pt x="14" y="4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rgbClr val="EC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87726" y="4536282"/>
              <a:ext cx="768672" cy="572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460954" y="4476750"/>
              <a:ext cx="0" cy="53770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075470" y="4476750"/>
              <a:ext cx="0" cy="53770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927801" y="4580054"/>
            <a:ext cx="831633" cy="1293186"/>
            <a:chOff x="4498975" y="3759200"/>
            <a:chExt cx="831850" cy="1293523"/>
          </a:xfrm>
        </p:grpSpPr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5021265" y="4172410"/>
              <a:ext cx="95250" cy="266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4751388" y="4514850"/>
              <a:ext cx="330200" cy="57150"/>
            </a:xfrm>
            <a:custGeom>
              <a:avLst/>
              <a:gdLst>
                <a:gd name="T0" fmla="*/ 116 w 116"/>
                <a:gd name="T1" fmla="*/ 10 h 20"/>
                <a:gd name="T2" fmla="*/ 105 w 116"/>
                <a:gd name="T3" fmla="*/ 20 h 20"/>
                <a:gd name="T4" fmla="*/ 10 w 116"/>
                <a:gd name="T5" fmla="*/ 20 h 20"/>
                <a:gd name="T6" fmla="*/ 0 w 116"/>
                <a:gd name="T7" fmla="*/ 10 h 20"/>
                <a:gd name="T8" fmla="*/ 0 w 116"/>
                <a:gd name="T9" fmla="*/ 10 h 20"/>
                <a:gd name="T10" fmla="*/ 10 w 116"/>
                <a:gd name="T11" fmla="*/ 0 h 20"/>
                <a:gd name="T12" fmla="*/ 105 w 116"/>
                <a:gd name="T13" fmla="*/ 0 h 20"/>
                <a:gd name="T14" fmla="*/ 116 w 116"/>
                <a:gd name="T1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20">
                  <a:moveTo>
                    <a:pt x="116" y="10"/>
                  </a:moveTo>
                  <a:cubicBezTo>
                    <a:pt x="116" y="15"/>
                    <a:pt x="111" y="20"/>
                    <a:pt x="105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11" y="0"/>
                    <a:pt x="116" y="4"/>
                    <a:pt x="116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4498975" y="4424363"/>
              <a:ext cx="831850" cy="119063"/>
            </a:xfrm>
            <a:custGeom>
              <a:avLst/>
              <a:gdLst>
                <a:gd name="T0" fmla="*/ 293 w 293"/>
                <a:gd name="T1" fmla="*/ 21 h 42"/>
                <a:gd name="T2" fmla="*/ 272 w 293"/>
                <a:gd name="T3" fmla="*/ 42 h 42"/>
                <a:gd name="T4" fmla="*/ 21 w 293"/>
                <a:gd name="T5" fmla="*/ 42 h 42"/>
                <a:gd name="T6" fmla="*/ 0 w 293"/>
                <a:gd name="T7" fmla="*/ 21 h 42"/>
                <a:gd name="T8" fmla="*/ 0 w 293"/>
                <a:gd name="T9" fmla="*/ 21 h 42"/>
                <a:gd name="T10" fmla="*/ 21 w 293"/>
                <a:gd name="T11" fmla="*/ 0 h 42"/>
                <a:gd name="T12" fmla="*/ 272 w 293"/>
                <a:gd name="T13" fmla="*/ 0 h 42"/>
                <a:gd name="T14" fmla="*/ 293 w 293"/>
                <a:gd name="T15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42">
                  <a:moveTo>
                    <a:pt x="293" y="21"/>
                  </a:moveTo>
                  <a:cubicBezTo>
                    <a:pt x="293" y="32"/>
                    <a:pt x="284" y="42"/>
                    <a:pt x="272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10" y="42"/>
                    <a:pt x="0" y="32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1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84" y="0"/>
                    <a:pt x="293" y="9"/>
                    <a:pt x="293" y="2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4731215" y="4157663"/>
              <a:ext cx="95250" cy="266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4570413" y="3759200"/>
              <a:ext cx="692150" cy="422275"/>
            </a:xfrm>
            <a:custGeom>
              <a:avLst/>
              <a:gdLst>
                <a:gd name="T0" fmla="*/ 244 w 244"/>
                <a:gd name="T1" fmla="*/ 114 h 149"/>
                <a:gd name="T2" fmla="*/ 208 w 244"/>
                <a:gd name="T3" fmla="*/ 149 h 149"/>
                <a:gd name="T4" fmla="*/ 35 w 244"/>
                <a:gd name="T5" fmla="*/ 149 h 149"/>
                <a:gd name="T6" fmla="*/ 0 w 244"/>
                <a:gd name="T7" fmla="*/ 114 h 149"/>
                <a:gd name="T8" fmla="*/ 0 w 244"/>
                <a:gd name="T9" fmla="*/ 35 h 149"/>
                <a:gd name="T10" fmla="*/ 35 w 244"/>
                <a:gd name="T11" fmla="*/ 0 h 149"/>
                <a:gd name="T12" fmla="*/ 208 w 244"/>
                <a:gd name="T13" fmla="*/ 0 h 149"/>
                <a:gd name="T14" fmla="*/ 244 w 244"/>
                <a:gd name="T15" fmla="*/ 35 h 149"/>
                <a:gd name="T16" fmla="*/ 244 w 244"/>
                <a:gd name="T17" fmla="*/ 11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149">
                  <a:moveTo>
                    <a:pt x="244" y="114"/>
                  </a:moveTo>
                  <a:cubicBezTo>
                    <a:pt x="244" y="133"/>
                    <a:pt x="228" y="149"/>
                    <a:pt x="208" y="149"/>
                  </a:cubicBezTo>
                  <a:cubicBezTo>
                    <a:pt x="35" y="149"/>
                    <a:pt x="35" y="149"/>
                    <a:pt x="35" y="149"/>
                  </a:cubicBezTo>
                  <a:cubicBezTo>
                    <a:pt x="16" y="149"/>
                    <a:pt x="0" y="133"/>
                    <a:pt x="0" y="11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28" y="0"/>
                    <a:pt x="244" y="16"/>
                    <a:pt x="244" y="35"/>
                  </a:cubicBezTo>
                  <a:lnTo>
                    <a:pt x="244" y="11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>
              <a:off x="4567937" y="4539961"/>
              <a:ext cx="91922" cy="512762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173117" y="4539961"/>
              <a:ext cx="91922" cy="512762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4710119" y="4539962"/>
              <a:ext cx="410797" cy="302167"/>
              <a:chOff x="4720337" y="4692361"/>
              <a:chExt cx="697102" cy="51276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H="1">
                <a:off x="4720337" y="4692361"/>
                <a:ext cx="91922" cy="512762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5325517" y="4692361"/>
                <a:ext cx="91922" cy="512762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Group 40"/>
          <p:cNvGrpSpPr/>
          <p:nvPr/>
        </p:nvGrpSpPr>
        <p:grpSpPr>
          <a:xfrm>
            <a:off x="3070935" y="3120157"/>
            <a:ext cx="942345" cy="1207772"/>
            <a:chOff x="1019368" y="4056063"/>
            <a:chExt cx="942590" cy="1208087"/>
          </a:xfrm>
        </p:grpSpPr>
        <p:sp>
          <p:nvSpPr>
            <p:cNvPr id="42" name="Rectangle 35"/>
            <p:cNvSpPr>
              <a:spLocks noChangeArrowheads="1"/>
            </p:cNvSpPr>
            <p:nvPr/>
          </p:nvSpPr>
          <p:spPr bwMode="auto">
            <a:xfrm>
              <a:off x="1062038" y="4724400"/>
              <a:ext cx="36513" cy="5397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1122363" y="4056063"/>
              <a:ext cx="36513" cy="105410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>
              <a:off x="1822451" y="4056063"/>
              <a:ext cx="36513" cy="105410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1882776" y="4724400"/>
              <a:ext cx="36513" cy="5397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46" name="Rectangle 39"/>
            <p:cNvSpPr>
              <a:spLocks noChangeArrowheads="1"/>
            </p:cNvSpPr>
            <p:nvPr/>
          </p:nvSpPr>
          <p:spPr bwMode="auto">
            <a:xfrm>
              <a:off x="1019368" y="4619275"/>
              <a:ext cx="942590" cy="338838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1062038" y="4056063"/>
              <a:ext cx="857250" cy="420687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638" y="2213010"/>
            <a:ext cx="737124" cy="2459095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7108093" y="3120157"/>
            <a:ext cx="1358765" cy="913656"/>
            <a:chOff x="1576196" y="1992221"/>
            <a:chExt cx="1732500" cy="1164962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6196" y="1992221"/>
              <a:ext cx="1732500" cy="1147500"/>
            </a:xfrm>
            <a:prstGeom prst="rect">
              <a:avLst/>
            </a:prstGeom>
          </p:spPr>
        </p:pic>
        <p:sp>
          <p:nvSpPr>
            <p:cNvPr id="53" name="Freeform 20"/>
            <p:cNvSpPr>
              <a:spLocks/>
            </p:cNvSpPr>
            <p:nvPr/>
          </p:nvSpPr>
          <p:spPr bwMode="auto">
            <a:xfrm>
              <a:off x="2560584" y="2801583"/>
              <a:ext cx="284163" cy="355600"/>
            </a:xfrm>
            <a:custGeom>
              <a:avLst/>
              <a:gdLst>
                <a:gd name="T0" fmla="*/ 0 w 75"/>
                <a:gd name="T1" fmla="*/ 38 h 94"/>
                <a:gd name="T2" fmla="*/ 19 w 75"/>
                <a:gd name="T3" fmla="*/ 94 h 94"/>
                <a:gd name="T4" fmla="*/ 75 w 75"/>
                <a:gd name="T5" fmla="*/ 94 h 94"/>
                <a:gd name="T6" fmla="*/ 61 w 75"/>
                <a:gd name="T7" fmla="*/ 86 h 94"/>
                <a:gd name="T8" fmla="*/ 37 w 75"/>
                <a:gd name="T9" fmla="*/ 86 h 94"/>
                <a:gd name="T10" fmla="*/ 25 w 75"/>
                <a:gd name="T11" fmla="*/ 71 h 94"/>
                <a:gd name="T12" fmla="*/ 12 w 75"/>
                <a:gd name="T13" fmla="*/ 34 h 94"/>
                <a:gd name="T14" fmla="*/ 12 w 75"/>
                <a:gd name="T15" fmla="*/ 6 h 94"/>
                <a:gd name="T16" fmla="*/ 0 w 75"/>
                <a:gd name="T17" fmla="*/ 0 h 94"/>
                <a:gd name="T18" fmla="*/ 0 w 75"/>
                <a:gd name="T19" fmla="*/ 3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94">
                  <a:moveTo>
                    <a:pt x="0" y="38"/>
                  </a:moveTo>
                  <a:cubicBezTo>
                    <a:pt x="19" y="94"/>
                    <a:pt x="19" y="94"/>
                    <a:pt x="19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94"/>
                    <a:pt x="73" y="86"/>
                    <a:pt x="61" y="86"/>
                  </a:cubicBezTo>
                  <a:cubicBezTo>
                    <a:pt x="49" y="86"/>
                    <a:pt x="41" y="86"/>
                    <a:pt x="37" y="86"/>
                  </a:cubicBezTo>
                  <a:cubicBezTo>
                    <a:pt x="34" y="86"/>
                    <a:pt x="28" y="82"/>
                    <a:pt x="25" y="71"/>
                  </a:cubicBezTo>
                  <a:cubicBezTo>
                    <a:pt x="21" y="61"/>
                    <a:pt x="12" y="34"/>
                    <a:pt x="12" y="3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rgbClr val="DD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367" y="4722035"/>
            <a:ext cx="835095" cy="134121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674" y="4834309"/>
            <a:ext cx="1171606" cy="850956"/>
          </a:xfrm>
          <a:prstGeom prst="rect">
            <a:avLst/>
          </a:prstGeom>
        </p:spPr>
      </p:pic>
      <p:sp>
        <p:nvSpPr>
          <p:cNvPr id="56" name="Oval 55"/>
          <p:cNvSpPr/>
          <p:nvPr/>
        </p:nvSpPr>
        <p:spPr>
          <a:xfrm rot="21353877">
            <a:off x="5408889" y="1966567"/>
            <a:ext cx="3958829" cy="4553792"/>
          </a:xfrm>
          <a:prstGeom prst="ellipse">
            <a:avLst/>
          </a:prstGeom>
          <a:noFill/>
          <a:ln w="3492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0" name="Oval 49"/>
          <p:cNvSpPr/>
          <p:nvPr/>
        </p:nvSpPr>
        <p:spPr>
          <a:xfrm rot="21353877">
            <a:off x="2352016" y="2789434"/>
            <a:ext cx="2882460" cy="3497571"/>
          </a:xfrm>
          <a:prstGeom prst="ellipse">
            <a:avLst/>
          </a:prstGeom>
          <a:noFill/>
          <a:ln w="3492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40249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examples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29" y="961545"/>
            <a:ext cx="3549944" cy="26443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643" y="2377045"/>
            <a:ext cx="3497077" cy="2757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1831" y="3557356"/>
            <a:ext cx="3719245" cy="257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87" y="109220"/>
            <a:ext cx="10969943" cy="444500"/>
          </a:xfrm>
        </p:spPr>
        <p:txBody>
          <a:bodyPr/>
          <a:lstStyle/>
          <a:p>
            <a:r>
              <a:rPr lang="en-US" dirty="0" smtClean="0"/>
              <a:t>Python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287" y="865632"/>
            <a:ext cx="11522249" cy="5447222"/>
          </a:xfrm>
        </p:spPr>
        <p:txBody>
          <a:bodyPr>
            <a:normAutofit/>
          </a:bodyPr>
          <a:lstStyle/>
          <a:p>
            <a:r>
              <a:rPr lang="en-US" dirty="0" smtClean="0"/>
              <a:t>Time to code!!!</a:t>
            </a:r>
            <a:endParaRPr lang="en-US" dirty="0" smtClean="0"/>
          </a:p>
          <a:p>
            <a:pPr marL="2413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84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14" y="126584"/>
            <a:ext cx="10969943" cy="444500"/>
          </a:xfrm>
        </p:spPr>
        <p:txBody>
          <a:bodyPr/>
          <a:lstStyle/>
          <a:p>
            <a:r>
              <a:rPr lang="en-US" dirty="0" smtClean="0"/>
              <a:t>Machine Learning </a:t>
            </a:r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6314" y="755065"/>
            <a:ext cx="9930400" cy="848104"/>
          </a:xfrm>
        </p:spPr>
        <p:txBody>
          <a:bodyPr/>
          <a:lstStyle/>
          <a:p>
            <a:r>
              <a:rPr lang="en-US" dirty="0"/>
              <a:t>Classification and Regression are supervised learning problems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</a:t>
            </a:r>
            <a:r>
              <a:rPr lang="en-US" dirty="0"/>
              <a:t>Supervised” means that the training data has ground truth labels to learn from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55" y="2036532"/>
            <a:ext cx="9088118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87" y="109220"/>
            <a:ext cx="10969943" cy="444500"/>
          </a:xfrm>
        </p:spPr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287" y="865632"/>
            <a:ext cx="11522249" cy="5447222"/>
          </a:xfrm>
        </p:spPr>
        <p:txBody>
          <a:bodyPr>
            <a:normAutofit/>
          </a:bodyPr>
          <a:lstStyle/>
          <a:p>
            <a:r>
              <a:rPr lang="en-US" dirty="0" smtClean="0"/>
              <a:t>Variable Understanding : Data type of variable</a:t>
            </a:r>
          </a:p>
          <a:p>
            <a:pPr marL="228600" lvl="1">
              <a:spcBef>
                <a:spcPts val="1400"/>
              </a:spcBef>
            </a:pPr>
            <a:r>
              <a:rPr lang="en-US" dirty="0"/>
              <a:t>Data </a:t>
            </a:r>
            <a:r>
              <a:rPr lang="en-US" dirty="0" smtClean="0"/>
              <a:t>Visualization</a:t>
            </a:r>
          </a:p>
          <a:p>
            <a:r>
              <a:rPr lang="en-US" dirty="0"/>
              <a:t>Descriptive Stats </a:t>
            </a:r>
          </a:p>
          <a:p>
            <a:pPr lvl="1"/>
            <a:r>
              <a:rPr lang="en-US" dirty="0"/>
              <a:t>Univariate </a:t>
            </a:r>
            <a:r>
              <a:rPr lang="en-US" dirty="0" smtClean="0"/>
              <a:t> Analysis</a:t>
            </a:r>
            <a:endParaRPr lang="en-US" dirty="0"/>
          </a:p>
          <a:p>
            <a:pPr lvl="2"/>
            <a:r>
              <a:rPr lang="en-US" dirty="0"/>
              <a:t>Mean</a:t>
            </a:r>
          </a:p>
          <a:p>
            <a:pPr lvl="2"/>
            <a:r>
              <a:rPr lang="en-US" dirty="0"/>
              <a:t>Median</a:t>
            </a:r>
          </a:p>
          <a:p>
            <a:pPr lvl="2"/>
            <a:r>
              <a:rPr lang="en-US" dirty="0"/>
              <a:t>Model</a:t>
            </a:r>
          </a:p>
          <a:p>
            <a:pPr lvl="2"/>
            <a:r>
              <a:rPr lang="en-US" dirty="0" smtClean="0"/>
              <a:t>Standard Deviation</a:t>
            </a:r>
            <a:endParaRPr lang="en-US" dirty="0"/>
          </a:p>
          <a:p>
            <a:pPr lvl="2"/>
            <a:r>
              <a:rPr lang="en-US" dirty="0"/>
              <a:t>Variance</a:t>
            </a:r>
          </a:p>
          <a:p>
            <a:pPr lvl="2"/>
            <a:r>
              <a:rPr lang="en-US" dirty="0"/>
              <a:t>DV : </a:t>
            </a:r>
            <a:r>
              <a:rPr lang="en-US" dirty="0" smtClean="0"/>
              <a:t>Boxplot,histogram,etc.</a:t>
            </a:r>
            <a:endParaRPr lang="en-US" dirty="0"/>
          </a:p>
          <a:p>
            <a:pPr lvl="1"/>
            <a:r>
              <a:rPr lang="en-US" dirty="0" smtClean="0"/>
              <a:t>Multivariate </a:t>
            </a:r>
            <a:r>
              <a:rPr lang="en-US" dirty="0"/>
              <a:t>Analysis</a:t>
            </a:r>
          </a:p>
          <a:p>
            <a:pPr lvl="2"/>
            <a:r>
              <a:rPr lang="en-US" dirty="0" smtClean="0"/>
              <a:t>Co-relation</a:t>
            </a:r>
            <a:endParaRPr lang="en-US" dirty="0"/>
          </a:p>
          <a:p>
            <a:pPr lvl="2"/>
            <a:r>
              <a:rPr lang="en-US" dirty="0" smtClean="0"/>
              <a:t>DV : Heatmap,scatterplots,etc. </a:t>
            </a:r>
            <a:endParaRPr lang="en-US" dirty="0"/>
          </a:p>
          <a:p>
            <a:pPr marL="228600" lvl="1">
              <a:spcBef>
                <a:spcPts val="1400"/>
              </a:spcBef>
            </a:pPr>
            <a:r>
              <a:rPr lang="en-US" dirty="0" smtClean="0"/>
              <a:t>Outliers </a:t>
            </a:r>
            <a:r>
              <a:rPr lang="en-US" dirty="0"/>
              <a:t>and handling them </a:t>
            </a:r>
          </a:p>
          <a:p>
            <a:pPr marL="228600" lvl="1">
              <a:spcBef>
                <a:spcPts val="1400"/>
              </a:spcBef>
            </a:pPr>
            <a:r>
              <a:rPr lang="en-US" dirty="0"/>
              <a:t>Variable Imputation</a:t>
            </a:r>
          </a:p>
          <a:p>
            <a:pPr marL="228600" lvl="1">
              <a:spcBef>
                <a:spcPts val="1400"/>
              </a:spcBef>
            </a:pPr>
            <a:r>
              <a:rPr lang="en-US" dirty="0" smtClean="0"/>
              <a:t>Standardization</a:t>
            </a:r>
            <a:endParaRPr lang="en-US" dirty="0"/>
          </a:p>
          <a:p>
            <a:pPr marL="2413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28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26137" y="158496"/>
            <a:ext cx="10969625" cy="566936"/>
          </a:xfrm>
        </p:spPr>
        <p:txBody>
          <a:bodyPr/>
          <a:lstStyle/>
          <a:p>
            <a:pPr algn="ctr"/>
            <a:r>
              <a:rPr lang="en-US" dirty="0" smtClean="0"/>
              <a:t>Variable Understanding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96711" y="1410778"/>
            <a:ext cx="11522249" cy="54472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2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6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90600" indent="-241300" algn="l" defTabSz="5207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tabLst/>
              <a:defRPr sz="15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44600" indent="-241300" algn="l" defTabSz="457200" rtl="0" eaLnBrk="1" latinLnBrk="0" hangingPunct="1">
              <a:spcBef>
                <a:spcPts val="37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986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4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 smtClean="0"/>
              <a:t>There are broadly 2 types of variables.</a:t>
            </a:r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r>
              <a:rPr lang="en-US" dirty="0" smtClean="0"/>
              <a:t>1.Numerical : Plot Size, Garage Area etc. </a:t>
            </a:r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r>
              <a:rPr lang="en-US" dirty="0" smtClean="0"/>
              <a:t>2.Categorical : Street , Roof Style , etc.</a:t>
            </a:r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r>
              <a:rPr lang="en-US" dirty="0" smtClean="0"/>
              <a:t>Let’s have a look . </a:t>
            </a:r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13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96711" y="1410778"/>
            <a:ext cx="11522249" cy="54472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2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6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90600" indent="-241300" algn="l" defTabSz="5207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tabLst/>
              <a:defRPr sz="15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44600" indent="-241300" algn="l" defTabSz="457200" rtl="0" eaLnBrk="1" latinLnBrk="0" hangingPunct="1">
              <a:spcBef>
                <a:spcPts val="37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986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4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 smtClean="0"/>
              <a:t>There are various visualization graphs and maps , some of them are :</a:t>
            </a:r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285750" indent="-285750"/>
            <a:r>
              <a:rPr lang="en-US" dirty="0" smtClean="0"/>
              <a:t>Histograms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Scatter Plots</a:t>
            </a:r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US" dirty="0" smtClean="0"/>
              <a:t>Box Plots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Heat Maps</a:t>
            </a:r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863" y="2262430"/>
            <a:ext cx="6043802" cy="340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9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Descriptive Statistics 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96711" y="1410778"/>
            <a:ext cx="11522249" cy="54472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2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6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90600" indent="-241300" algn="l" defTabSz="5207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tabLst/>
              <a:defRPr sz="15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44600" indent="-241300" algn="l" defTabSz="457200" rtl="0" eaLnBrk="1" latinLnBrk="0" hangingPunct="1">
              <a:spcBef>
                <a:spcPts val="37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986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4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Univariate Analysis </a:t>
            </a:r>
          </a:p>
          <a:p>
            <a:pPr marL="285750" indent="-285750"/>
            <a:endParaRPr lang="en-US" dirty="0"/>
          </a:p>
          <a:p>
            <a:pPr marL="539750" lvl="1" indent="-285750"/>
            <a:r>
              <a:rPr lang="en-US" dirty="0" smtClean="0"/>
              <a:t>Mean </a:t>
            </a:r>
          </a:p>
          <a:p>
            <a:pPr marL="539750" lvl="1" indent="-285750"/>
            <a:endParaRPr lang="en-US" dirty="0"/>
          </a:p>
          <a:p>
            <a:pPr marL="539750" lvl="1" indent="-285750"/>
            <a:r>
              <a:rPr lang="en-US" dirty="0" smtClean="0"/>
              <a:t>Median </a:t>
            </a:r>
          </a:p>
          <a:p>
            <a:pPr marL="539750" lvl="1" indent="-285750"/>
            <a:endParaRPr lang="en-US" dirty="0"/>
          </a:p>
          <a:p>
            <a:pPr marL="539750" lvl="1" indent="-285750"/>
            <a:r>
              <a:rPr lang="en-US" dirty="0" smtClean="0"/>
              <a:t>Mode</a:t>
            </a:r>
          </a:p>
          <a:p>
            <a:pPr marL="539750" lvl="1" indent="-285750"/>
            <a:endParaRPr lang="en-US" dirty="0"/>
          </a:p>
          <a:p>
            <a:pPr marL="539750" lvl="1" indent="-285750"/>
            <a:r>
              <a:rPr lang="en-US" dirty="0" smtClean="0"/>
              <a:t>Standard Deviation </a:t>
            </a:r>
          </a:p>
          <a:p>
            <a:pPr marL="539750" lvl="1" indent="-285750"/>
            <a:endParaRPr lang="en-US" dirty="0"/>
          </a:p>
          <a:p>
            <a:pPr marL="539750" lvl="1" indent="-285750"/>
            <a:r>
              <a:rPr lang="en-US" dirty="0" smtClean="0"/>
              <a:t>Variance</a:t>
            </a:r>
          </a:p>
          <a:p>
            <a:pPr marL="285750" indent="-285750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249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4" y="1234796"/>
            <a:ext cx="5483384" cy="5031582"/>
          </a:xfrm>
        </p:spPr>
        <p:txBody>
          <a:bodyPr/>
          <a:lstStyle/>
          <a:p>
            <a:pPr marL="457200"/>
            <a:r>
              <a:rPr lang="en-US" dirty="0" smtClean="0"/>
              <a:t>Machine Learning basics</a:t>
            </a:r>
            <a:r>
              <a:rPr lang="en-US" dirty="0" smtClean="0"/>
              <a:t>.</a:t>
            </a:r>
          </a:p>
          <a:p>
            <a:pPr marL="457200"/>
            <a:r>
              <a:rPr lang="en-US" dirty="0"/>
              <a:t>Python </a:t>
            </a:r>
            <a:r>
              <a:rPr lang="en-US" dirty="0" smtClean="0"/>
              <a:t>recap.</a:t>
            </a:r>
            <a:endParaRPr lang="en-US" dirty="0"/>
          </a:p>
          <a:p>
            <a:pPr marL="457200"/>
            <a:r>
              <a:rPr lang="en-US" dirty="0" err="1"/>
              <a:t>Numpy</a:t>
            </a:r>
            <a:r>
              <a:rPr lang="en-US" dirty="0"/>
              <a:t> and Pandas </a:t>
            </a:r>
            <a:r>
              <a:rPr lang="en-US" dirty="0" smtClean="0"/>
              <a:t>introduction.</a:t>
            </a:r>
            <a:endParaRPr lang="en-US" dirty="0" smtClean="0"/>
          </a:p>
          <a:p>
            <a:pPr marL="457200"/>
            <a:r>
              <a:rPr lang="en-US" dirty="0" smtClean="0"/>
              <a:t>Understanding Problem Statement.</a:t>
            </a:r>
            <a:endParaRPr lang="en-US" dirty="0" smtClean="0"/>
          </a:p>
          <a:p>
            <a:pPr marL="457200"/>
            <a:r>
              <a:rPr lang="en-US" dirty="0" smtClean="0"/>
              <a:t>Understanding </a:t>
            </a:r>
            <a:r>
              <a:rPr lang="en-US" dirty="0" smtClean="0"/>
              <a:t>Data Science Concepts while solving problem. </a:t>
            </a:r>
          </a:p>
          <a:p>
            <a:pPr marL="0" indent="0">
              <a:buNone/>
            </a:pPr>
            <a:endParaRPr lang="en-US" dirty="0" smtClean="0"/>
          </a:p>
          <a:p>
            <a:pPr marL="4572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13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Descriptive Statistics 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96711" y="1410778"/>
            <a:ext cx="2991921" cy="34660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2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6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90600" indent="-241300" algn="l" defTabSz="5207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tabLst/>
              <a:defRPr sz="15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44600" indent="-241300" algn="l" defTabSz="457200" rtl="0" eaLnBrk="1" latinLnBrk="0" hangingPunct="1">
              <a:spcBef>
                <a:spcPts val="37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986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4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Multivariate Analysis</a:t>
            </a:r>
          </a:p>
          <a:p>
            <a:pPr marL="285750" indent="-285750"/>
            <a:endParaRPr lang="en-US" dirty="0"/>
          </a:p>
          <a:p>
            <a:pPr marL="539750" lvl="1" indent="-285750"/>
            <a:r>
              <a:rPr lang="en-US" dirty="0" smtClean="0"/>
              <a:t>Correlation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 smtClean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417865" y="1410778"/>
            <a:ext cx="8770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777777"/>
                </a:solidFill>
              </a:rPr>
              <a:t>Correlation coefficient formulas are used to find how strong a relationship is between data. The formulas return a value between -1 and 1, where</a:t>
            </a:r>
            <a:r>
              <a:rPr lang="en-US" dirty="0" smtClean="0">
                <a:solidFill>
                  <a:srgbClr val="777777"/>
                </a:solidFill>
              </a:rPr>
              <a:t>:</a:t>
            </a:r>
          </a:p>
          <a:p>
            <a:pPr fontAlgn="base"/>
            <a:endParaRPr lang="en-US" dirty="0">
              <a:solidFill>
                <a:srgbClr val="777777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77777"/>
                </a:solidFill>
              </a:rPr>
              <a:t>1 indicates a strong positive relationship.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77777"/>
                </a:solidFill>
              </a:rPr>
              <a:t>-1 indicates a strong negative relationship.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77777"/>
                </a:solidFill>
              </a:rPr>
              <a:t>A result of zero indicates no relationship at all.</a:t>
            </a:r>
            <a:endParaRPr lang="en-US" b="0" i="0" dirty="0">
              <a:solidFill>
                <a:srgbClr val="777777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65" y="3732397"/>
            <a:ext cx="7763482" cy="287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96711" y="1410778"/>
            <a:ext cx="11522249" cy="54472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2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6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90600" indent="-241300" algn="l" defTabSz="5207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tabLst/>
              <a:defRPr sz="15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44600" indent="-241300" algn="l" defTabSz="457200" rtl="0" eaLnBrk="1" latinLnBrk="0" hangingPunct="1">
              <a:spcBef>
                <a:spcPts val="37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986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4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What are outliers 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Impact by outliers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433010" y="1410778"/>
            <a:ext cx="85504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outlier is an observation point that is distant from other observations.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It may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be due to variability in the measurement or it may indicate experimental error; the latter are sometimes excluded from the data set.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156" y="2906712"/>
            <a:ext cx="7584939" cy="3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 Imputation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96711" y="1410778"/>
            <a:ext cx="11522249" cy="54472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2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6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90600" indent="-241300" algn="l" defTabSz="5207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tabLst/>
              <a:defRPr sz="15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44600" indent="-241300" algn="l" defTabSz="457200" rtl="0" eaLnBrk="1" latinLnBrk="0" hangingPunct="1">
              <a:spcBef>
                <a:spcPts val="37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986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4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M</a:t>
            </a:r>
            <a:r>
              <a:rPr lang="en-US" dirty="0" smtClean="0"/>
              <a:t>issing values in data . </a:t>
            </a:r>
          </a:p>
          <a:p>
            <a:pPr marL="285750" indent="-285750"/>
            <a:endParaRPr lang="en-US" dirty="0" smtClean="0"/>
          </a:p>
          <a:p>
            <a:pPr marL="539750" lvl="1" indent="-285750"/>
            <a:r>
              <a:rPr lang="en-US" dirty="0" smtClean="0"/>
              <a:t>Remove missing values </a:t>
            </a:r>
          </a:p>
          <a:p>
            <a:pPr marL="539750" lvl="1" indent="-285750"/>
            <a:endParaRPr lang="en-US" dirty="0"/>
          </a:p>
          <a:p>
            <a:pPr marL="539750" lvl="1" indent="-285750"/>
            <a:r>
              <a:rPr lang="en-US" dirty="0" smtClean="0"/>
              <a:t>Replace them with mean (Numerical)</a:t>
            </a:r>
          </a:p>
          <a:p>
            <a:pPr marL="539750" lvl="1" indent="-285750"/>
            <a:endParaRPr lang="en-US" dirty="0"/>
          </a:p>
          <a:p>
            <a:pPr marL="539750" lvl="1" indent="-285750"/>
            <a:r>
              <a:rPr lang="en-US" dirty="0" smtClean="0"/>
              <a:t>Replace them with mode (Categorical)</a:t>
            </a:r>
          </a:p>
          <a:p>
            <a:pPr marL="539750" lvl="1" indent="-285750"/>
            <a:endParaRPr lang="en-US" dirty="0"/>
          </a:p>
          <a:p>
            <a:pPr marL="539750" lvl="1" indent="-285750"/>
            <a:r>
              <a:rPr lang="en-US" dirty="0" smtClean="0"/>
              <a:t>Predict the missing value </a:t>
            </a:r>
            <a:endParaRPr lang="en-US" dirty="0"/>
          </a:p>
          <a:p>
            <a:pPr marL="285750" indent="-285750"/>
            <a:endParaRPr lang="en-US" dirty="0" smtClean="0"/>
          </a:p>
          <a:p>
            <a:pPr marL="285750" indent="-285750"/>
            <a:endParaRPr lang="en-US" dirty="0"/>
          </a:p>
          <a:p>
            <a:pPr marL="285750" indent="-285750"/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7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Standardization 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96711" y="1410778"/>
            <a:ext cx="11522249" cy="54472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2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6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90600" indent="-241300" algn="l" defTabSz="5207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tabLst/>
              <a:defRPr sz="15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44600" indent="-241300" algn="l" defTabSz="457200" rtl="0" eaLnBrk="1" latinLnBrk="0" hangingPunct="1">
              <a:spcBef>
                <a:spcPts val="37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986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4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Data on different scales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Scaling the data 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Ways to scale the data</a:t>
            </a:r>
          </a:p>
          <a:p>
            <a:pPr marL="285750" indent="-285750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285750" indent="-285750"/>
            <a:endParaRPr lang="en-US" dirty="0"/>
          </a:p>
          <a:p>
            <a:pPr marL="285750" indent="-285750"/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647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0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Machine </a:t>
            </a:r>
            <a:r>
              <a:rPr lang="en-US" smtClean="0"/>
              <a:t>Learning Basics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093931"/>
            <a:ext cx="10969943" cy="503158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Wikipedia says:</a:t>
            </a:r>
          </a:p>
          <a:p>
            <a:endParaRPr lang="en-US" dirty="0" smtClean="0"/>
          </a:p>
          <a:p>
            <a:r>
              <a:rPr lang="en-US" dirty="0"/>
              <a:t>Machine learning is the subfield of computer science that, according to Arthur Samuel in 1959, gives "computers the ability to learn without being explicitly </a:t>
            </a:r>
            <a:r>
              <a:rPr lang="en-US" dirty="0" smtClean="0"/>
              <a:t>programmed”.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Let’s consider each term separately. </a:t>
            </a:r>
          </a:p>
          <a:p>
            <a:pPr lvl="1"/>
            <a:endParaRPr lang="en-US" sz="1800" dirty="0"/>
          </a:p>
          <a:p>
            <a:pPr lvl="1" fontAlgn="base"/>
            <a:r>
              <a:rPr lang="en-US" sz="1800" dirty="0"/>
              <a:t>'Machine' is a computer system</a:t>
            </a:r>
            <a:r>
              <a:rPr lang="en-US" sz="1800" dirty="0" smtClean="0"/>
              <a:t>.</a:t>
            </a:r>
          </a:p>
          <a:p>
            <a:pPr lvl="1" fontAlgn="base"/>
            <a:r>
              <a:rPr lang="en-US" sz="1800" dirty="0" smtClean="0"/>
              <a:t>'Learning</a:t>
            </a:r>
            <a:r>
              <a:rPr lang="en-US" sz="1800" dirty="0"/>
              <a:t>' means that the machine will understand something 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04405" y="4637015"/>
            <a:ext cx="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699AC9"/>
              </a:solidFill>
              <a:effectLst/>
              <a:latin typeface="inherit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69" y="4729348"/>
            <a:ext cx="6487430" cy="16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2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 using Machine Learning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662" y="1363579"/>
            <a:ext cx="7933499" cy="504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0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13" y="97028"/>
            <a:ext cx="10969943" cy="444500"/>
          </a:xfrm>
        </p:spPr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198505141"/>
              </p:ext>
            </p:extLst>
          </p:nvPr>
        </p:nvGraphicFramePr>
        <p:xfrm>
          <a:off x="296882" y="443745"/>
          <a:ext cx="11471563" cy="586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379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talk about in this session ?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10838374"/>
              </p:ext>
            </p:extLst>
          </p:nvPr>
        </p:nvGraphicFramePr>
        <p:xfrm>
          <a:off x="707136" y="926592"/>
          <a:ext cx="11061309" cy="5367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02676" y="6347281"/>
            <a:ext cx="2256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/>
              <a:t>* use case in detail </a:t>
            </a:r>
          </a:p>
        </p:txBody>
      </p:sp>
    </p:spTree>
    <p:extLst>
      <p:ext uri="{BB962C8B-B14F-4D97-AF65-F5344CB8AC3E}">
        <p14:creationId xmlns:p14="http://schemas.microsoft.com/office/powerpoint/2010/main" val="19935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954" y="375227"/>
            <a:ext cx="10969943" cy="444500"/>
          </a:xfrm>
        </p:spPr>
        <p:txBody>
          <a:bodyPr/>
          <a:lstStyle/>
          <a:p>
            <a:r>
              <a:rPr lang="en-US" dirty="0" smtClean="0"/>
              <a:t>    Types exemplified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140029"/>
            <a:ext cx="11384637" cy="5009233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/>
              <a:t>                                         </a:t>
            </a:r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                Football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coach 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Garry                                                           Student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David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,who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wants to learn football.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Garry is teaching David how to play football and David learns the game . This is </a:t>
            </a:r>
            <a:r>
              <a:rPr lang="en-US" b="1" dirty="0"/>
              <a:t>s</a:t>
            </a:r>
            <a:r>
              <a:rPr lang="en-US" b="1" i="1" dirty="0"/>
              <a:t>upervised learning.</a:t>
            </a:r>
            <a:r>
              <a:rPr lang="en-US" i="1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David observed the game himself and learned how to play it . This is </a:t>
            </a:r>
            <a:r>
              <a:rPr lang="en-US" b="1" dirty="0"/>
              <a:t>u</a:t>
            </a:r>
            <a:r>
              <a:rPr lang="en-US" b="1" i="1" dirty="0"/>
              <a:t>nsupervised learning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David learned the game himself and while he is playing a match he will be given a feedback by Garry .This is </a:t>
            </a:r>
            <a:r>
              <a:rPr lang="en-US" b="1" dirty="0"/>
              <a:t>r</a:t>
            </a:r>
            <a:r>
              <a:rPr lang="en-US" b="1" i="1" dirty="0"/>
              <a:t>einforcement learning</a:t>
            </a:r>
            <a:r>
              <a:rPr lang="en-US" i="1" dirty="0"/>
              <a:t>.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365" y="1528815"/>
            <a:ext cx="870388" cy="1605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25" y="1528815"/>
            <a:ext cx="978363" cy="160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1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649" y="137247"/>
            <a:ext cx="10969943" cy="444500"/>
          </a:xfrm>
        </p:spPr>
        <p:txBody>
          <a:bodyPr/>
          <a:lstStyle/>
          <a:p>
            <a:r>
              <a:rPr lang="en-US" dirty="0" smtClean="0"/>
              <a:t>Supervised Learning: Classification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3718" y="807522"/>
            <a:ext cx="11681803" cy="4784590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                        A set</a:t>
            </a:r>
            <a:r>
              <a:rPr lang="en-US" dirty="0" smtClean="0"/>
              <a:t> of observations                                                              A </a:t>
            </a:r>
            <a:r>
              <a:rPr lang="en-US" i="1" dirty="0" smtClean="0"/>
              <a:t>set</a:t>
            </a:r>
            <a:r>
              <a:rPr lang="en-US" dirty="0" smtClean="0"/>
              <a:t> that we use only for evaluation 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3489176" y="2435644"/>
            <a:ext cx="1415403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(not a chair)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44572" y="5223004"/>
            <a:ext cx="1415403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(not a chair)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93693" y="4764383"/>
            <a:ext cx="1415403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(not a chair)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5770" y="4882738"/>
            <a:ext cx="1415403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(not a chair)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9407" y="2456497"/>
            <a:ext cx="1415403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(not a chair)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87404" y="4053760"/>
            <a:ext cx="838473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(chair)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869672" y="1437993"/>
            <a:ext cx="1380765" cy="1299824"/>
            <a:chOff x="3095625" y="3808413"/>
            <a:chExt cx="1381125" cy="1300163"/>
          </a:xfrm>
        </p:grpSpPr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3113088" y="4221163"/>
              <a:ext cx="257175" cy="80962"/>
            </a:xfrm>
            <a:custGeom>
              <a:avLst/>
              <a:gdLst>
                <a:gd name="T0" fmla="*/ 7 w 28"/>
                <a:gd name="T1" fmla="*/ 9 h 9"/>
                <a:gd name="T2" fmla="*/ 28 w 28"/>
                <a:gd name="T3" fmla="*/ 9 h 9"/>
                <a:gd name="T4" fmla="*/ 23 w 28"/>
                <a:gd name="T5" fmla="*/ 2 h 9"/>
                <a:gd name="T6" fmla="*/ 18 w 28"/>
                <a:gd name="T7" fmla="*/ 0 h 9"/>
                <a:gd name="T8" fmla="*/ 0 w 28"/>
                <a:gd name="T9" fmla="*/ 0 h 9"/>
                <a:gd name="T10" fmla="*/ 0 w 28"/>
                <a:gd name="T11" fmla="*/ 2 h 9"/>
                <a:gd name="T12" fmla="*/ 7 w 28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9">
                  <a:moveTo>
                    <a:pt x="7" y="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6"/>
                    <a:pt x="3" y="9"/>
                    <a:pt x="7" y="9"/>
                  </a:cubicBezTo>
                  <a:close/>
                </a:path>
              </a:pathLst>
            </a:custGeom>
            <a:solidFill>
              <a:srgbClr val="EC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3159125" y="4238625"/>
              <a:ext cx="128588" cy="211137"/>
            </a:xfrm>
            <a:custGeom>
              <a:avLst/>
              <a:gdLst>
                <a:gd name="T0" fmla="*/ 0 w 14"/>
                <a:gd name="T1" fmla="*/ 19 h 23"/>
                <a:gd name="T2" fmla="*/ 4 w 14"/>
                <a:gd name="T3" fmla="*/ 23 h 23"/>
                <a:gd name="T4" fmla="*/ 10 w 14"/>
                <a:gd name="T5" fmla="*/ 23 h 23"/>
                <a:gd name="T6" fmla="*/ 14 w 14"/>
                <a:gd name="T7" fmla="*/ 19 h 23"/>
                <a:gd name="T8" fmla="*/ 14 w 14"/>
                <a:gd name="T9" fmla="*/ 4 h 23"/>
                <a:gd name="T10" fmla="*/ 10 w 14"/>
                <a:gd name="T11" fmla="*/ 0 h 23"/>
                <a:gd name="T12" fmla="*/ 4 w 14"/>
                <a:gd name="T13" fmla="*/ 0 h 23"/>
                <a:gd name="T14" fmla="*/ 0 w 14"/>
                <a:gd name="T15" fmla="*/ 4 h 23"/>
                <a:gd name="T16" fmla="*/ 0 w 14"/>
                <a:gd name="T17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3">
                  <a:moveTo>
                    <a:pt x="0" y="19"/>
                  </a:moveTo>
                  <a:cubicBezTo>
                    <a:pt x="0" y="21"/>
                    <a:pt x="2" y="23"/>
                    <a:pt x="4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2" y="23"/>
                    <a:pt x="14" y="21"/>
                    <a:pt x="14" y="1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19"/>
                  </a:lnTo>
                  <a:close/>
                </a:path>
              </a:pathLst>
            </a:custGeom>
            <a:solidFill>
              <a:srgbClr val="EC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>
              <a:off x="3370263" y="3808413"/>
              <a:ext cx="841375" cy="668337"/>
            </a:xfrm>
            <a:custGeom>
              <a:avLst/>
              <a:gdLst>
                <a:gd name="T0" fmla="*/ 75 w 92"/>
                <a:gd name="T1" fmla="*/ 0 h 73"/>
                <a:gd name="T2" fmla="*/ 17 w 92"/>
                <a:gd name="T3" fmla="*/ 0 h 73"/>
                <a:gd name="T4" fmla="*/ 0 w 92"/>
                <a:gd name="T5" fmla="*/ 16 h 73"/>
                <a:gd name="T6" fmla="*/ 0 w 92"/>
                <a:gd name="T7" fmla="*/ 73 h 73"/>
                <a:gd name="T8" fmla="*/ 92 w 92"/>
                <a:gd name="T9" fmla="*/ 73 h 73"/>
                <a:gd name="T10" fmla="*/ 92 w 92"/>
                <a:gd name="T11" fmla="*/ 16 h 73"/>
                <a:gd name="T12" fmla="*/ 75 w 92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73">
                  <a:moveTo>
                    <a:pt x="75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7"/>
                    <a:pt x="84" y="0"/>
                    <a:pt x="75" y="0"/>
                  </a:cubicBezTo>
                  <a:close/>
                </a:path>
              </a:pathLst>
            </a:custGeom>
            <a:solidFill>
              <a:srgbClr val="EC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39" name="Freeform 8"/>
            <p:cNvSpPr>
              <a:spLocks noEditPoints="1"/>
            </p:cNvSpPr>
            <p:nvPr/>
          </p:nvSpPr>
          <p:spPr bwMode="auto">
            <a:xfrm>
              <a:off x="3351213" y="4476750"/>
              <a:ext cx="869950" cy="631825"/>
            </a:xfrm>
            <a:custGeom>
              <a:avLst/>
              <a:gdLst>
                <a:gd name="T0" fmla="*/ 93 w 95"/>
                <a:gd name="T1" fmla="*/ 69 h 69"/>
                <a:gd name="T2" fmla="*/ 92 w 95"/>
                <a:gd name="T3" fmla="*/ 69 h 69"/>
                <a:gd name="T4" fmla="*/ 47 w 95"/>
                <a:gd name="T5" fmla="*/ 37 h 69"/>
                <a:gd name="T6" fmla="*/ 3 w 95"/>
                <a:gd name="T7" fmla="*/ 69 h 69"/>
                <a:gd name="T8" fmla="*/ 1 w 95"/>
                <a:gd name="T9" fmla="*/ 69 h 69"/>
                <a:gd name="T10" fmla="*/ 0 w 95"/>
                <a:gd name="T11" fmla="*/ 67 h 69"/>
                <a:gd name="T12" fmla="*/ 0 w 95"/>
                <a:gd name="T13" fmla="*/ 2 h 69"/>
                <a:gd name="T14" fmla="*/ 0 w 95"/>
                <a:gd name="T15" fmla="*/ 1 h 69"/>
                <a:gd name="T16" fmla="*/ 0 w 95"/>
                <a:gd name="T17" fmla="*/ 0 h 69"/>
                <a:gd name="T18" fmla="*/ 1 w 95"/>
                <a:gd name="T19" fmla="*/ 0 h 69"/>
                <a:gd name="T20" fmla="*/ 2 w 95"/>
                <a:gd name="T21" fmla="*/ 0 h 69"/>
                <a:gd name="T22" fmla="*/ 2 w 95"/>
                <a:gd name="T23" fmla="*/ 0 h 69"/>
                <a:gd name="T24" fmla="*/ 93 w 95"/>
                <a:gd name="T25" fmla="*/ 0 h 69"/>
                <a:gd name="T26" fmla="*/ 93 w 95"/>
                <a:gd name="T27" fmla="*/ 0 h 69"/>
                <a:gd name="T28" fmla="*/ 94 w 95"/>
                <a:gd name="T29" fmla="*/ 0 h 69"/>
                <a:gd name="T30" fmla="*/ 94 w 95"/>
                <a:gd name="T31" fmla="*/ 0 h 69"/>
                <a:gd name="T32" fmla="*/ 95 w 95"/>
                <a:gd name="T33" fmla="*/ 1 h 69"/>
                <a:gd name="T34" fmla="*/ 95 w 95"/>
                <a:gd name="T35" fmla="*/ 1 h 69"/>
                <a:gd name="T36" fmla="*/ 95 w 95"/>
                <a:gd name="T37" fmla="*/ 1 h 69"/>
                <a:gd name="T38" fmla="*/ 95 w 95"/>
                <a:gd name="T39" fmla="*/ 2 h 69"/>
                <a:gd name="T40" fmla="*/ 95 w 95"/>
                <a:gd name="T41" fmla="*/ 67 h 69"/>
                <a:gd name="T42" fmla="*/ 94 w 95"/>
                <a:gd name="T43" fmla="*/ 69 h 69"/>
                <a:gd name="T44" fmla="*/ 93 w 95"/>
                <a:gd name="T45" fmla="*/ 69 h 69"/>
                <a:gd name="T46" fmla="*/ 51 w 95"/>
                <a:gd name="T47" fmla="*/ 34 h 69"/>
                <a:gd name="T48" fmla="*/ 91 w 95"/>
                <a:gd name="T49" fmla="*/ 63 h 69"/>
                <a:gd name="T50" fmla="*/ 91 w 95"/>
                <a:gd name="T51" fmla="*/ 6 h 69"/>
                <a:gd name="T52" fmla="*/ 51 w 95"/>
                <a:gd name="T53" fmla="*/ 34 h 69"/>
                <a:gd name="T54" fmla="*/ 4 w 95"/>
                <a:gd name="T55" fmla="*/ 6 h 69"/>
                <a:gd name="T56" fmla="*/ 4 w 95"/>
                <a:gd name="T57" fmla="*/ 63 h 69"/>
                <a:gd name="T58" fmla="*/ 44 w 95"/>
                <a:gd name="T59" fmla="*/ 34 h 69"/>
                <a:gd name="T60" fmla="*/ 4 w 95"/>
                <a:gd name="T61" fmla="*/ 6 h 69"/>
                <a:gd name="T62" fmla="*/ 8 w 95"/>
                <a:gd name="T63" fmla="*/ 4 h 69"/>
                <a:gd name="T64" fmla="*/ 47 w 95"/>
                <a:gd name="T65" fmla="*/ 32 h 69"/>
                <a:gd name="T66" fmla="*/ 87 w 95"/>
                <a:gd name="T67" fmla="*/ 4 h 69"/>
                <a:gd name="T68" fmla="*/ 8 w 95"/>
                <a:gd name="T69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5" h="69">
                  <a:moveTo>
                    <a:pt x="93" y="69"/>
                  </a:moveTo>
                  <a:cubicBezTo>
                    <a:pt x="93" y="69"/>
                    <a:pt x="92" y="69"/>
                    <a:pt x="92" y="69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2" y="69"/>
                    <a:pt x="1" y="69"/>
                  </a:cubicBezTo>
                  <a:cubicBezTo>
                    <a:pt x="0" y="69"/>
                    <a:pt x="0" y="68"/>
                    <a:pt x="0" y="6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5" y="2"/>
                    <a:pt x="95" y="2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8"/>
                    <a:pt x="95" y="69"/>
                    <a:pt x="94" y="69"/>
                  </a:cubicBezTo>
                  <a:cubicBezTo>
                    <a:pt x="94" y="69"/>
                    <a:pt x="93" y="69"/>
                    <a:pt x="93" y="69"/>
                  </a:cubicBezTo>
                  <a:close/>
                  <a:moveTo>
                    <a:pt x="51" y="34"/>
                  </a:moveTo>
                  <a:cubicBezTo>
                    <a:pt x="91" y="63"/>
                    <a:pt x="91" y="63"/>
                    <a:pt x="91" y="63"/>
                  </a:cubicBezTo>
                  <a:cubicBezTo>
                    <a:pt x="91" y="6"/>
                    <a:pt x="91" y="6"/>
                    <a:pt x="91" y="6"/>
                  </a:cubicBezTo>
                  <a:lnTo>
                    <a:pt x="51" y="34"/>
                  </a:lnTo>
                  <a:close/>
                  <a:moveTo>
                    <a:pt x="4" y="6"/>
                  </a:moveTo>
                  <a:cubicBezTo>
                    <a:pt x="4" y="63"/>
                    <a:pt x="4" y="63"/>
                    <a:pt x="4" y="63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" y="6"/>
                  </a:lnTo>
                  <a:close/>
                  <a:moveTo>
                    <a:pt x="8" y="4"/>
                  </a:moveTo>
                  <a:cubicBezTo>
                    <a:pt x="47" y="32"/>
                    <a:pt x="47" y="32"/>
                    <a:pt x="47" y="32"/>
                  </a:cubicBezTo>
                  <a:cubicBezTo>
                    <a:pt x="87" y="4"/>
                    <a:pt x="87" y="4"/>
                    <a:pt x="87" y="4"/>
                  </a:cubicBezTo>
                  <a:lnTo>
                    <a:pt x="8" y="4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3095625" y="4202113"/>
              <a:ext cx="292100" cy="393700"/>
            </a:xfrm>
            <a:custGeom>
              <a:avLst/>
              <a:gdLst>
                <a:gd name="T0" fmla="*/ 30 w 32"/>
                <a:gd name="T1" fmla="*/ 43 h 43"/>
                <a:gd name="T2" fmla="*/ 28 w 32"/>
                <a:gd name="T3" fmla="*/ 41 h 43"/>
                <a:gd name="T4" fmla="*/ 28 w 32"/>
                <a:gd name="T5" fmla="*/ 14 h 43"/>
                <a:gd name="T6" fmla="*/ 18 w 32"/>
                <a:gd name="T7" fmla="*/ 4 h 43"/>
                <a:gd name="T8" fmla="*/ 2 w 32"/>
                <a:gd name="T9" fmla="*/ 4 h 43"/>
                <a:gd name="T10" fmla="*/ 0 w 32"/>
                <a:gd name="T11" fmla="*/ 2 h 43"/>
                <a:gd name="T12" fmla="*/ 2 w 32"/>
                <a:gd name="T13" fmla="*/ 0 h 43"/>
                <a:gd name="T14" fmla="*/ 18 w 32"/>
                <a:gd name="T15" fmla="*/ 0 h 43"/>
                <a:gd name="T16" fmla="*/ 32 w 32"/>
                <a:gd name="T17" fmla="*/ 14 h 43"/>
                <a:gd name="T18" fmla="*/ 32 w 32"/>
                <a:gd name="T19" fmla="*/ 41 h 43"/>
                <a:gd name="T20" fmla="*/ 30 w 32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43">
                  <a:moveTo>
                    <a:pt x="30" y="43"/>
                  </a:moveTo>
                  <a:cubicBezTo>
                    <a:pt x="29" y="43"/>
                    <a:pt x="28" y="42"/>
                    <a:pt x="28" y="41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9"/>
                    <a:pt x="24" y="4"/>
                    <a:pt x="18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6" y="0"/>
                    <a:pt x="32" y="6"/>
                    <a:pt x="32" y="14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2"/>
                    <a:pt x="31" y="43"/>
                    <a:pt x="30" y="43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auto">
            <a:xfrm>
              <a:off x="4211638" y="4221163"/>
              <a:ext cx="246063" cy="80962"/>
            </a:xfrm>
            <a:custGeom>
              <a:avLst/>
              <a:gdLst>
                <a:gd name="T0" fmla="*/ 20 w 27"/>
                <a:gd name="T1" fmla="*/ 9 h 9"/>
                <a:gd name="T2" fmla="*/ 0 w 27"/>
                <a:gd name="T3" fmla="*/ 9 h 9"/>
                <a:gd name="T4" fmla="*/ 4 w 27"/>
                <a:gd name="T5" fmla="*/ 2 h 9"/>
                <a:gd name="T6" fmla="*/ 9 w 27"/>
                <a:gd name="T7" fmla="*/ 0 h 9"/>
                <a:gd name="T8" fmla="*/ 27 w 27"/>
                <a:gd name="T9" fmla="*/ 0 h 9"/>
                <a:gd name="T10" fmla="*/ 27 w 27"/>
                <a:gd name="T11" fmla="*/ 2 h 9"/>
                <a:gd name="T12" fmla="*/ 20 w 2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9">
                  <a:moveTo>
                    <a:pt x="2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6"/>
                    <a:pt x="24" y="9"/>
                    <a:pt x="20" y="9"/>
                  </a:cubicBezTo>
                  <a:close/>
                </a:path>
              </a:pathLst>
            </a:custGeom>
            <a:solidFill>
              <a:srgbClr val="EC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auto">
            <a:xfrm>
              <a:off x="4184650" y="4202113"/>
              <a:ext cx="292100" cy="393700"/>
            </a:xfrm>
            <a:custGeom>
              <a:avLst/>
              <a:gdLst>
                <a:gd name="T0" fmla="*/ 2 w 32"/>
                <a:gd name="T1" fmla="*/ 43 h 43"/>
                <a:gd name="T2" fmla="*/ 0 w 32"/>
                <a:gd name="T3" fmla="*/ 41 h 43"/>
                <a:gd name="T4" fmla="*/ 0 w 32"/>
                <a:gd name="T5" fmla="*/ 14 h 43"/>
                <a:gd name="T6" fmla="*/ 14 w 32"/>
                <a:gd name="T7" fmla="*/ 0 h 43"/>
                <a:gd name="T8" fmla="*/ 30 w 32"/>
                <a:gd name="T9" fmla="*/ 0 h 43"/>
                <a:gd name="T10" fmla="*/ 32 w 32"/>
                <a:gd name="T11" fmla="*/ 2 h 43"/>
                <a:gd name="T12" fmla="*/ 30 w 32"/>
                <a:gd name="T13" fmla="*/ 4 h 43"/>
                <a:gd name="T14" fmla="*/ 14 w 32"/>
                <a:gd name="T15" fmla="*/ 4 h 43"/>
                <a:gd name="T16" fmla="*/ 4 w 32"/>
                <a:gd name="T17" fmla="*/ 14 h 43"/>
                <a:gd name="T18" fmla="*/ 4 w 32"/>
                <a:gd name="T19" fmla="*/ 41 h 43"/>
                <a:gd name="T20" fmla="*/ 2 w 32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43">
                  <a:moveTo>
                    <a:pt x="2" y="43"/>
                  </a:moveTo>
                  <a:cubicBezTo>
                    <a:pt x="1" y="43"/>
                    <a:pt x="0" y="42"/>
                    <a:pt x="0" y="4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1"/>
                    <a:pt x="32" y="2"/>
                  </a:cubicBezTo>
                  <a:cubicBezTo>
                    <a:pt x="32" y="3"/>
                    <a:pt x="31" y="4"/>
                    <a:pt x="30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8" y="4"/>
                    <a:pt x="4" y="9"/>
                    <a:pt x="4" y="14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2"/>
                    <a:pt x="3" y="43"/>
                    <a:pt x="2" y="43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auto">
            <a:xfrm>
              <a:off x="4284663" y="4238625"/>
              <a:ext cx="128588" cy="211137"/>
            </a:xfrm>
            <a:custGeom>
              <a:avLst/>
              <a:gdLst>
                <a:gd name="T0" fmla="*/ 14 w 14"/>
                <a:gd name="T1" fmla="*/ 19 h 23"/>
                <a:gd name="T2" fmla="*/ 10 w 14"/>
                <a:gd name="T3" fmla="*/ 23 h 23"/>
                <a:gd name="T4" fmla="*/ 5 w 14"/>
                <a:gd name="T5" fmla="*/ 23 h 23"/>
                <a:gd name="T6" fmla="*/ 0 w 14"/>
                <a:gd name="T7" fmla="*/ 19 h 23"/>
                <a:gd name="T8" fmla="*/ 0 w 14"/>
                <a:gd name="T9" fmla="*/ 4 h 23"/>
                <a:gd name="T10" fmla="*/ 5 w 14"/>
                <a:gd name="T11" fmla="*/ 0 h 23"/>
                <a:gd name="T12" fmla="*/ 10 w 14"/>
                <a:gd name="T13" fmla="*/ 0 h 23"/>
                <a:gd name="T14" fmla="*/ 14 w 14"/>
                <a:gd name="T15" fmla="*/ 4 h 23"/>
                <a:gd name="T16" fmla="*/ 14 w 14"/>
                <a:gd name="T17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3">
                  <a:moveTo>
                    <a:pt x="14" y="19"/>
                  </a:moveTo>
                  <a:cubicBezTo>
                    <a:pt x="14" y="21"/>
                    <a:pt x="12" y="23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4" y="2"/>
                    <a:pt x="14" y="4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rgbClr val="EC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87726" y="4536282"/>
              <a:ext cx="768672" cy="572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3460954" y="4476750"/>
              <a:ext cx="0" cy="53770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075470" y="4476750"/>
              <a:ext cx="0" cy="53770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74935" y="3381685"/>
            <a:ext cx="831633" cy="1293186"/>
            <a:chOff x="4498975" y="3759200"/>
            <a:chExt cx="831850" cy="1293523"/>
          </a:xfrm>
        </p:grpSpPr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5021265" y="4172410"/>
              <a:ext cx="95250" cy="266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>
              <a:off x="4751388" y="4514850"/>
              <a:ext cx="330200" cy="57150"/>
            </a:xfrm>
            <a:custGeom>
              <a:avLst/>
              <a:gdLst>
                <a:gd name="T0" fmla="*/ 116 w 116"/>
                <a:gd name="T1" fmla="*/ 10 h 20"/>
                <a:gd name="T2" fmla="*/ 105 w 116"/>
                <a:gd name="T3" fmla="*/ 20 h 20"/>
                <a:gd name="T4" fmla="*/ 10 w 116"/>
                <a:gd name="T5" fmla="*/ 20 h 20"/>
                <a:gd name="T6" fmla="*/ 0 w 116"/>
                <a:gd name="T7" fmla="*/ 10 h 20"/>
                <a:gd name="T8" fmla="*/ 0 w 116"/>
                <a:gd name="T9" fmla="*/ 10 h 20"/>
                <a:gd name="T10" fmla="*/ 10 w 116"/>
                <a:gd name="T11" fmla="*/ 0 h 20"/>
                <a:gd name="T12" fmla="*/ 105 w 116"/>
                <a:gd name="T13" fmla="*/ 0 h 20"/>
                <a:gd name="T14" fmla="*/ 116 w 116"/>
                <a:gd name="T1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20">
                  <a:moveTo>
                    <a:pt x="116" y="10"/>
                  </a:moveTo>
                  <a:cubicBezTo>
                    <a:pt x="116" y="15"/>
                    <a:pt x="111" y="20"/>
                    <a:pt x="105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11" y="0"/>
                    <a:pt x="116" y="4"/>
                    <a:pt x="116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50" name="Freeform 17"/>
            <p:cNvSpPr>
              <a:spLocks/>
            </p:cNvSpPr>
            <p:nvPr/>
          </p:nvSpPr>
          <p:spPr bwMode="auto">
            <a:xfrm>
              <a:off x="4498975" y="4424363"/>
              <a:ext cx="831850" cy="119063"/>
            </a:xfrm>
            <a:custGeom>
              <a:avLst/>
              <a:gdLst>
                <a:gd name="T0" fmla="*/ 293 w 293"/>
                <a:gd name="T1" fmla="*/ 21 h 42"/>
                <a:gd name="T2" fmla="*/ 272 w 293"/>
                <a:gd name="T3" fmla="*/ 42 h 42"/>
                <a:gd name="T4" fmla="*/ 21 w 293"/>
                <a:gd name="T5" fmla="*/ 42 h 42"/>
                <a:gd name="T6" fmla="*/ 0 w 293"/>
                <a:gd name="T7" fmla="*/ 21 h 42"/>
                <a:gd name="T8" fmla="*/ 0 w 293"/>
                <a:gd name="T9" fmla="*/ 21 h 42"/>
                <a:gd name="T10" fmla="*/ 21 w 293"/>
                <a:gd name="T11" fmla="*/ 0 h 42"/>
                <a:gd name="T12" fmla="*/ 272 w 293"/>
                <a:gd name="T13" fmla="*/ 0 h 42"/>
                <a:gd name="T14" fmla="*/ 293 w 293"/>
                <a:gd name="T15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42">
                  <a:moveTo>
                    <a:pt x="293" y="21"/>
                  </a:moveTo>
                  <a:cubicBezTo>
                    <a:pt x="293" y="32"/>
                    <a:pt x="284" y="42"/>
                    <a:pt x="272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10" y="42"/>
                    <a:pt x="0" y="32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1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84" y="0"/>
                    <a:pt x="293" y="9"/>
                    <a:pt x="293" y="2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51" name="Rectangle 18"/>
            <p:cNvSpPr>
              <a:spLocks noChangeArrowheads="1"/>
            </p:cNvSpPr>
            <p:nvPr/>
          </p:nvSpPr>
          <p:spPr bwMode="auto">
            <a:xfrm>
              <a:off x="4731215" y="4157663"/>
              <a:ext cx="95250" cy="266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4570413" y="3759200"/>
              <a:ext cx="692150" cy="422275"/>
            </a:xfrm>
            <a:custGeom>
              <a:avLst/>
              <a:gdLst>
                <a:gd name="T0" fmla="*/ 244 w 244"/>
                <a:gd name="T1" fmla="*/ 114 h 149"/>
                <a:gd name="T2" fmla="*/ 208 w 244"/>
                <a:gd name="T3" fmla="*/ 149 h 149"/>
                <a:gd name="T4" fmla="*/ 35 w 244"/>
                <a:gd name="T5" fmla="*/ 149 h 149"/>
                <a:gd name="T6" fmla="*/ 0 w 244"/>
                <a:gd name="T7" fmla="*/ 114 h 149"/>
                <a:gd name="T8" fmla="*/ 0 w 244"/>
                <a:gd name="T9" fmla="*/ 35 h 149"/>
                <a:gd name="T10" fmla="*/ 35 w 244"/>
                <a:gd name="T11" fmla="*/ 0 h 149"/>
                <a:gd name="T12" fmla="*/ 208 w 244"/>
                <a:gd name="T13" fmla="*/ 0 h 149"/>
                <a:gd name="T14" fmla="*/ 244 w 244"/>
                <a:gd name="T15" fmla="*/ 35 h 149"/>
                <a:gd name="T16" fmla="*/ 244 w 244"/>
                <a:gd name="T17" fmla="*/ 11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149">
                  <a:moveTo>
                    <a:pt x="244" y="114"/>
                  </a:moveTo>
                  <a:cubicBezTo>
                    <a:pt x="244" y="133"/>
                    <a:pt x="228" y="149"/>
                    <a:pt x="208" y="149"/>
                  </a:cubicBezTo>
                  <a:cubicBezTo>
                    <a:pt x="35" y="149"/>
                    <a:pt x="35" y="149"/>
                    <a:pt x="35" y="149"/>
                  </a:cubicBezTo>
                  <a:cubicBezTo>
                    <a:pt x="16" y="149"/>
                    <a:pt x="0" y="133"/>
                    <a:pt x="0" y="11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28" y="0"/>
                    <a:pt x="244" y="16"/>
                    <a:pt x="244" y="35"/>
                  </a:cubicBezTo>
                  <a:lnTo>
                    <a:pt x="244" y="11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4567937" y="4539961"/>
              <a:ext cx="91922" cy="512762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173117" y="4539961"/>
              <a:ext cx="91922" cy="512762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>
              <a:off x="4710119" y="4539962"/>
              <a:ext cx="410797" cy="302167"/>
              <a:chOff x="4720337" y="4692361"/>
              <a:chExt cx="697102" cy="512762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H="1">
                <a:off x="4720337" y="4692361"/>
                <a:ext cx="91922" cy="512762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325517" y="4692361"/>
                <a:ext cx="91922" cy="512762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570" y="1876621"/>
            <a:ext cx="1589768" cy="1629022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1727934" y="3110126"/>
            <a:ext cx="942345" cy="1207772"/>
            <a:chOff x="1019368" y="4056063"/>
            <a:chExt cx="942590" cy="1208087"/>
          </a:xfrm>
        </p:grpSpPr>
        <p:sp>
          <p:nvSpPr>
            <p:cNvPr id="60" name="Rectangle 35"/>
            <p:cNvSpPr>
              <a:spLocks noChangeArrowheads="1"/>
            </p:cNvSpPr>
            <p:nvPr/>
          </p:nvSpPr>
          <p:spPr bwMode="auto">
            <a:xfrm>
              <a:off x="1062038" y="4724400"/>
              <a:ext cx="36513" cy="5397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61" name="Rectangle 36"/>
            <p:cNvSpPr>
              <a:spLocks noChangeArrowheads="1"/>
            </p:cNvSpPr>
            <p:nvPr/>
          </p:nvSpPr>
          <p:spPr bwMode="auto">
            <a:xfrm>
              <a:off x="1122363" y="4056063"/>
              <a:ext cx="36513" cy="105410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62" name="Rectangle 37"/>
            <p:cNvSpPr>
              <a:spLocks noChangeArrowheads="1"/>
            </p:cNvSpPr>
            <p:nvPr/>
          </p:nvSpPr>
          <p:spPr bwMode="auto">
            <a:xfrm>
              <a:off x="1822451" y="4056063"/>
              <a:ext cx="36513" cy="105410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63" name="Rectangle 38"/>
            <p:cNvSpPr>
              <a:spLocks noChangeArrowheads="1"/>
            </p:cNvSpPr>
            <p:nvPr/>
          </p:nvSpPr>
          <p:spPr bwMode="auto">
            <a:xfrm>
              <a:off x="1882776" y="4724400"/>
              <a:ext cx="36513" cy="5397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64" name="Rectangle 39"/>
            <p:cNvSpPr>
              <a:spLocks noChangeArrowheads="1"/>
            </p:cNvSpPr>
            <p:nvPr/>
          </p:nvSpPr>
          <p:spPr bwMode="auto">
            <a:xfrm>
              <a:off x="1019368" y="4619275"/>
              <a:ext cx="942590" cy="338838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65" name="Rectangle 41"/>
            <p:cNvSpPr>
              <a:spLocks noChangeArrowheads="1"/>
            </p:cNvSpPr>
            <p:nvPr/>
          </p:nvSpPr>
          <p:spPr bwMode="auto">
            <a:xfrm>
              <a:off x="1062038" y="4056063"/>
              <a:ext cx="857250" cy="420687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129613" y="2612157"/>
            <a:ext cx="838473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(chair)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845" y="2676526"/>
            <a:ext cx="737124" cy="245909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980" y="1602910"/>
            <a:ext cx="1171606" cy="85095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035" y="3901417"/>
            <a:ext cx="1105025" cy="986931"/>
          </a:xfrm>
          <a:prstGeom prst="rect">
            <a:avLst/>
          </a:prstGeom>
        </p:spPr>
      </p:pic>
      <p:grpSp>
        <p:nvGrpSpPr>
          <p:cNvPr id="97" name="Group 96"/>
          <p:cNvGrpSpPr/>
          <p:nvPr/>
        </p:nvGrpSpPr>
        <p:grpSpPr>
          <a:xfrm>
            <a:off x="35349" y="1554326"/>
            <a:ext cx="1358765" cy="913656"/>
            <a:chOff x="1576196" y="1992221"/>
            <a:chExt cx="1732500" cy="116496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76196" y="1992221"/>
              <a:ext cx="1732500" cy="1147500"/>
            </a:xfrm>
            <a:prstGeom prst="rect">
              <a:avLst/>
            </a:prstGeom>
          </p:spPr>
        </p:pic>
        <p:sp>
          <p:nvSpPr>
            <p:cNvPr id="96" name="Freeform 20"/>
            <p:cNvSpPr>
              <a:spLocks/>
            </p:cNvSpPr>
            <p:nvPr/>
          </p:nvSpPr>
          <p:spPr bwMode="auto">
            <a:xfrm>
              <a:off x="2560584" y="2801583"/>
              <a:ext cx="284163" cy="355600"/>
            </a:xfrm>
            <a:custGeom>
              <a:avLst/>
              <a:gdLst>
                <a:gd name="T0" fmla="*/ 0 w 75"/>
                <a:gd name="T1" fmla="*/ 38 h 94"/>
                <a:gd name="T2" fmla="*/ 19 w 75"/>
                <a:gd name="T3" fmla="*/ 94 h 94"/>
                <a:gd name="T4" fmla="*/ 75 w 75"/>
                <a:gd name="T5" fmla="*/ 94 h 94"/>
                <a:gd name="T6" fmla="*/ 61 w 75"/>
                <a:gd name="T7" fmla="*/ 86 h 94"/>
                <a:gd name="T8" fmla="*/ 37 w 75"/>
                <a:gd name="T9" fmla="*/ 86 h 94"/>
                <a:gd name="T10" fmla="*/ 25 w 75"/>
                <a:gd name="T11" fmla="*/ 71 h 94"/>
                <a:gd name="T12" fmla="*/ 12 w 75"/>
                <a:gd name="T13" fmla="*/ 34 h 94"/>
                <a:gd name="T14" fmla="*/ 12 w 75"/>
                <a:gd name="T15" fmla="*/ 6 h 94"/>
                <a:gd name="T16" fmla="*/ 0 w 75"/>
                <a:gd name="T17" fmla="*/ 0 h 94"/>
                <a:gd name="T18" fmla="*/ 0 w 75"/>
                <a:gd name="T19" fmla="*/ 3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94">
                  <a:moveTo>
                    <a:pt x="0" y="38"/>
                  </a:moveTo>
                  <a:cubicBezTo>
                    <a:pt x="19" y="94"/>
                    <a:pt x="19" y="94"/>
                    <a:pt x="19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94"/>
                    <a:pt x="73" y="86"/>
                    <a:pt x="61" y="86"/>
                  </a:cubicBezTo>
                  <a:cubicBezTo>
                    <a:pt x="49" y="86"/>
                    <a:pt x="41" y="86"/>
                    <a:pt x="37" y="86"/>
                  </a:cubicBezTo>
                  <a:cubicBezTo>
                    <a:pt x="34" y="86"/>
                    <a:pt x="28" y="82"/>
                    <a:pt x="25" y="71"/>
                  </a:cubicBezTo>
                  <a:cubicBezTo>
                    <a:pt x="21" y="61"/>
                    <a:pt x="12" y="34"/>
                    <a:pt x="12" y="3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rgbClr val="DD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</p:grpSp>
      <p:pic>
        <p:nvPicPr>
          <p:cNvPr id="98" name="Picture 9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0549" y="4646262"/>
            <a:ext cx="1105025" cy="986931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91323" y="1199372"/>
            <a:ext cx="2024473" cy="1237178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9219" y="4048094"/>
            <a:ext cx="1358084" cy="1636449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0308" y="4163541"/>
            <a:ext cx="835095" cy="1341214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73119" y="2073902"/>
            <a:ext cx="986931" cy="1526790"/>
          </a:xfrm>
          <a:prstGeom prst="rect">
            <a:avLst/>
          </a:prstGeom>
        </p:spPr>
      </p:pic>
      <p:grpSp>
        <p:nvGrpSpPr>
          <p:cNvPr id="103" name="Group 102"/>
          <p:cNvGrpSpPr/>
          <p:nvPr/>
        </p:nvGrpSpPr>
        <p:grpSpPr>
          <a:xfrm>
            <a:off x="8865336" y="3242751"/>
            <a:ext cx="831633" cy="1293186"/>
            <a:chOff x="4498975" y="3759200"/>
            <a:chExt cx="831850" cy="1293523"/>
          </a:xfrm>
        </p:grpSpPr>
        <p:sp>
          <p:nvSpPr>
            <p:cNvPr id="104" name="Rectangle 18"/>
            <p:cNvSpPr>
              <a:spLocks noChangeArrowheads="1"/>
            </p:cNvSpPr>
            <p:nvPr/>
          </p:nvSpPr>
          <p:spPr bwMode="auto">
            <a:xfrm>
              <a:off x="5021265" y="4172410"/>
              <a:ext cx="95250" cy="266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105" name="Freeform 16"/>
            <p:cNvSpPr>
              <a:spLocks/>
            </p:cNvSpPr>
            <p:nvPr/>
          </p:nvSpPr>
          <p:spPr bwMode="auto">
            <a:xfrm>
              <a:off x="4751388" y="4514850"/>
              <a:ext cx="330200" cy="57150"/>
            </a:xfrm>
            <a:custGeom>
              <a:avLst/>
              <a:gdLst>
                <a:gd name="T0" fmla="*/ 116 w 116"/>
                <a:gd name="T1" fmla="*/ 10 h 20"/>
                <a:gd name="T2" fmla="*/ 105 w 116"/>
                <a:gd name="T3" fmla="*/ 20 h 20"/>
                <a:gd name="T4" fmla="*/ 10 w 116"/>
                <a:gd name="T5" fmla="*/ 20 h 20"/>
                <a:gd name="T6" fmla="*/ 0 w 116"/>
                <a:gd name="T7" fmla="*/ 10 h 20"/>
                <a:gd name="T8" fmla="*/ 0 w 116"/>
                <a:gd name="T9" fmla="*/ 10 h 20"/>
                <a:gd name="T10" fmla="*/ 10 w 116"/>
                <a:gd name="T11" fmla="*/ 0 h 20"/>
                <a:gd name="T12" fmla="*/ 105 w 116"/>
                <a:gd name="T13" fmla="*/ 0 h 20"/>
                <a:gd name="T14" fmla="*/ 116 w 116"/>
                <a:gd name="T1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20">
                  <a:moveTo>
                    <a:pt x="116" y="10"/>
                  </a:moveTo>
                  <a:cubicBezTo>
                    <a:pt x="116" y="15"/>
                    <a:pt x="111" y="20"/>
                    <a:pt x="105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11" y="0"/>
                    <a:pt x="116" y="4"/>
                    <a:pt x="116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106" name="Freeform 17"/>
            <p:cNvSpPr>
              <a:spLocks/>
            </p:cNvSpPr>
            <p:nvPr/>
          </p:nvSpPr>
          <p:spPr bwMode="auto">
            <a:xfrm>
              <a:off x="4498975" y="4424363"/>
              <a:ext cx="831850" cy="119063"/>
            </a:xfrm>
            <a:custGeom>
              <a:avLst/>
              <a:gdLst>
                <a:gd name="T0" fmla="*/ 293 w 293"/>
                <a:gd name="T1" fmla="*/ 21 h 42"/>
                <a:gd name="T2" fmla="*/ 272 w 293"/>
                <a:gd name="T3" fmla="*/ 42 h 42"/>
                <a:gd name="T4" fmla="*/ 21 w 293"/>
                <a:gd name="T5" fmla="*/ 42 h 42"/>
                <a:gd name="T6" fmla="*/ 0 w 293"/>
                <a:gd name="T7" fmla="*/ 21 h 42"/>
                <a:gd name="T8" fmla="*/ 0 w 293"/>
                <a:gd name="T9" fmla="*/ 21 h 42"/>
                <a:gd name="T10" fmla="*/ 21 w 293"/>
                <a:gd name="T11" fmla="*/ 0 h 42"/>
                <a:gd name="T12" fmla="*/ 272 w 293"/>
                <a:gd name="T13" fmla="*/ 0 h 42"/>
                <a:gd name="T14" fmla="*/ 293 w 293"/>
                <a:gd name="T15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42">
                  <a:moveTo>
                    <a:pt x="293" y="21"/>
                  </a:moveTo>
                  <a:cubicBezTo>
                    <a:pt x="293" y="32"/>
                    <a:pt x="284" y="42"/>
                    <a:pt x="272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10" y="42"/>
                    <a:pt x="0" y="32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1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84" y="0"/>
                    <a:pt x="293" y="9"/>
                    <a:pt x="293" y="2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107" name="Rectangle 18"/>
            <p:cNvSpPr>
              <a:spLocks noChangeArrowheads="1"/>
            </p:cNvSpPr>
            <p:nvPr/>
          </p:nvSpPr>
          <p:spPr bwMode="auto">
            <a:xfrm>
              <a:off x="4731215" y="4157663"/>
              <a:ext cx="95250" cy="266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108" name="Freeform 25"/>
            <p:cNvSpPr>
              <a:spLocks/>
            </p:cNvSpPr>
            <p:nvPr/>
          </p:nvSpPr>
          <p:spPr bwMode="auto">
            <a:xfrm>
              <a:off x="4570413" y="3759200"/>
              <a:ext cx="692150" cy="422275"/>
            </a:xfrm>
            <a:custGeom>
              <a:avLst/>
              <a:gdLst>
                <a:gd name="T0" fmla="*/ 244 w 244"/>
                <a:gd name="T1" fmla="*/ 114 h 149"/>
                <a:gd name="T2" fmla="*/ 208 w 244"/>
                <a:gd name="T3" fmla="*/ 149 h 149"/>
                <a:gd name="T4" fmla="*/ 35 w 244"/>
                <a:gd name="T5" fmla="*/ 149 h 149"/>
                <a:gd name="T6" fmla="*/ 0 w 244"/>
                <a:gd name="T7" fmla="*/ 114 h 149"/>
                <a:gd name="T8" fmla="*/ 0 w 244"/>
                <a:gd name="T9" fmla="*/ 35 h 149"/>
                <a:gd name="T10" fmla="*/ 35 w 244"/>
                <a:gd name="T11" fmla="*/ 0 h 149"/>
                <a:gd name="T12" fmla="*/ 208 w 244"/>
                <a:gd name="T13" fmla="*/ 0 h 149"/>
                <a:gd name="T14" fmla="*/ 244 w 244"/>
                <a:gd name="T15" fmla="*/ 35 h 149"/>
                <a:gd name="T16" fmla="*/ 244 w 244"/>
                <a:gd name="T17" fmla="*/ 11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149">
                  <a:moveTo>
                    <a:pt x="244" y="114"/>
                  </a:moveTo>
                  <a:cubicBezTo>
                    <a:pt x="244" y="133"/>
                    <a:pt x="228" y="149"/>
                    <a:pt x="208" y="149"/>
                  </a:cubicBezTo>
                  <a:cubicBezTo>
                    <a:pt x="35" y="149"/>
                    <a:pt x="35" y="149"/>
                    <a:pt x="35" y="149"/>
                  </a:cubicBezTo>
                  <a:cubicBezTo>
                    <a:pt x="16" y="149"/>
                    <a:pt x="0" y="133"/>
                    <a:pt x="0" y="11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28" y="0"/>
                    <a:pt x="244" y="16"/>
                    <a:pt x="244" y="35"/>
                  </a:cubicBezTo>
                  <a:lnTo>
                    <a:pt x="244" y="11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cxnSp>
          <p:nvCxnSpPr>
            <p:cNvPr id="109" name="Straight Connector 108"/>
            <p:cNvCxnSpPr/>
            <p:nvPr/>
          </p:nvCxnSpPr>
          <p:spPr>
            <a:xfrm flipH="1">
              <a:off x="4567937" y="4539961"/>
              <a:ext cx="91922" cy="512762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5173117" y="4539961"/>
              <a:ext cx="91922" cy="512762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/>
            <p:cNvGrpSpPr/>
            <p:nvPr/>
          </p:nvGrpSpPr>
          <p:grpSpPr>
            <a:xfrm>
              <a:off x="4710119" y="4539962"/>
              <a:ext cx="410797" cy="302167"/>
              <a:chOff x="4720337" y="4692361"/>
              <a:chExt cx="697102" cy="51276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 flipH="1">
                <a:off x="4720337" y="4692361"/>
                <a:ext cx="91922" cy="512762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5325517" y="4692361"/>
                <a:ext cx="91922" cy="512762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455" y="1471473"/>
            <a:ext cx="803820" cy="12048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0" name="TextBox 69"/>
          <p:cNvSpPr txBox="1"/>
          <p:nvPr/>
        </p:nvSpPr>
        <p:spPr>
          <a:xfrm>
            <a:off x="4796111" y="2766723"/>
            <a:ext cx="1415403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(not a chair)</a:t>
            </a:r>
          </a:p>
        </p:txBody>
      </p:sp>
      <p:sp>
        <p:nvSpPr>
          <p:cNvPr id="9" name="Rectangle 8"/>
          <p:cNvSpPr/>
          <p:nvPr/>
        </p:nvSpPr>
        <p:spPr>
          <a:xfrm>
            <a:off x="2234906" y="5999737"/>
            <a:ext cx="777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We want to predict a class , whether a new object is a chair or not a chair . 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73116" y="807522"/>
            <a:ext cx="45719" cy="49807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1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649" y="137247"/>
            <a:ext cx="10969943" cy="444500"/>
          </a:xfrm>
        </p:spPr>
        <p:txBody>
          <a:bodyPr/>
          <a:lstStyle/>
          <a:p>
            <a:r>
              <a:rPr lang="en-US" dirty="0" smtClean="0"/>
              <a:t>Supervised Learning: Classification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3718" y="807522"/>
            <a:ext cx="11681803" cy="478459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                               </a:t>
            </a:r>
            <a:r>
              <a:rPr lang="en-US" b="1" dirty="0">
                <a:solidFill>
                  <a:srgbClr val="C00000"/>
                </a:solidFill>
              </a:rPr>
              <a:t>Training Set                                                                           </a:t>
            </a:r>
            <a:r>
              <a:rPr lang="en-US" b="1" dirty="0" smtClean="0">
                <a:solidFill>
                  <a:srgbClr val="C00000"/>
                </a:solidFill>
              </a:rPr>
              <a:t>     Test Set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3489176" y="2435644"/>
            <a:ext cx="1415403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(not a chair)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44572" y="5223004"/>
            <a:ext cx="1415403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(not a chair)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93693" y="4764383"/>
            <a:ext cx="1415403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(not a chair)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5770" y="4882738"/>
            <a:ext cx="1415403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(not a chair)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9407" y="2456497"/>
            <a:ext cx="1415403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(not a chair)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87404" y="4053760"/>
            <a:ext cx="838473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(chair)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869672" y="1437993"/>
            <a:ext cx="1380765" cy="1299824"/>
            <a:chOff x="3095625" y="3808413"/>
            <a:chExt cx="1381125" cy="1300163"/>
          </a:xfrm>
        </p:grpSpPr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3113088" y="4221163"/>
              <a:ext cx="257175" cy="80962"/>
            </a:xfrm>
            <a:custGeom>
              <a:avLst/>
              <a:gdLst>
                <a:gd name="T0" fmla="*/ 7 w 28"/>
                <a:gd name="T1" fmla="*/ 9 h 9"/>
                <a:gd name="T2" fmla="*/ 28 w 28"/>
                <a:gd name="T3" fmla="*/ 9 h 9"/>
                <a:gd name="T4" fmla="*/ 23 w 28"/>
                <a:gd name="T5" fmla="*/ 2 h 9"/>
                <a:gd name="T6" fmla="*/ 18 w 28"/>
                <a:gd name="T7" fmla="*/ 0 h 9"/>
                <a:gd name="T8" fmla="*/ 0 w 28"/>
                <a:gd name="T9" fmla="*/ 0 h 9"/>
                <a:gd name="T10" fmla="*/ 0 w 28"/>
                <a:gd name="T11" fmla="*/ 2 h 9"/>
                <a:gd name="T12" fmla="*/ 7 w 28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9">
                  <a:moveTo>
                    <a:pt x="7" y="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6"/>
                    <a:pt x="3" y="9"/>
                    <a:pt x="7" y="9"/>
                  </a:cubicBezTo>
                  <a:close/>
                </a:path>
              </a:pathLst>
            </a:custGeom>
            <a:solidFill>
              <a:srgbClr val="EC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3159125" y="4238625"/>
              <a:ext cx="128588" cy="211137"/>
            </a:xfrm>
            <a:custGeom>
              <a:avLst/>
              <a:gdLst>
                <a:gd name="T0" fmla="*/ 0 w 14"/>
                <a:gd name="T1" fmla="*/ 19 h 23"/>
                <a:gd name="T2" fmla="*/ 4 w 14"/>
                <a:gd name="T3" fmla="*/ 23 h 23"/>
                <a:gd name="T4" fmla="*/ 10 w 14"/>
                <a:gd name="T5" fmla="*/ 23 h 23"/>
                <a:gd name="T6" fmla="*/ 14 w 14"/>
                <a:gd name="T7" fmla="*/ 19 h 23"/>
                <a:gd name="T8" fmla="*/ 14 w 14"/>
                <a:gd name="T9" fmla="*/ 4 h 23"/>
                <a:gd name="T10" fmla="*/ 10 w 14"/>
                <a:gd name="T11" fmla="*/ 0 h 23"/>
                <a:gd name="T12" fmla="*/ 4 w 14"/>
                <a:gd name="T13" fmla="*/ 0 h 23"/>
                <a:gd name="T14" fmla="*/ 0 w 14"/>
                <a:gd name="T15" fmla="*/ 4 h 23"/>
                <a:gd name="T16" fmla="*/ 0 w 14"/>
                <a:gd name="T17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3">
                  <a:moveTo>
                    <a:pt x="0" y="19"/>
                  </a:moveTo>
                  <a:cubicBezTo>
                    <a:pt x="0" y="21"/>
                    <a:pt x="2" y="23"/>
                    <a:pt x="4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2" y="23"/>
                    <a:pt x="14" y="21"/>
                    <a:pt x="14" y="1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19"/>
                  </a:lnTo>
                  <a:close/>
                </a:path>
              </a:pathLst>
            </a:custGeom>
            <a:solidFill>
              <a:srgbClr val="EC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>
              <a:off x="3370263" y="3808413"/>
              <a:ext cx="841375" cy="668337"/>
            </a:xfrm>
            <a:custGeom>
              <a:avLst/>
              <a:gdLst>
                <a:gd name="T0" fmla="*/ 75 w 92"/>
                <a:gd name="T1" fmla="*/ 0 h 73"/>
                <a:gd name="T2" fmla="*/ 17 w 92"/>
                <a:gd name="T3" fmla="*/ 0 h 73"/>
                <a:gd name="T4" fmla="*/ 0 w 92"/>
                <a:gd name="T5" fmla="*/ 16 h 73"/>
                <a:gd name="T6" fmla="*/ 0 w 92"/>
                <a:gd name="T7" fmla="*/ 73 h 73"/>
                <a:gd name="T8" fmla="*/ 92 w 92"/>
                <a:gd name="T9" fmla="*/ 73 h 73"/>
                <a:gd name="T10" fmla="*/ 92 w 92"/>
                <a:gd name="T11" fmla="*/ 16 h 73"/>
                <a:gd name="T12" fmla="*/ 75 w 92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73">
                  <a:moveTo>
                    <a:pt x="75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7"/>
                    <a:pt x="84" y="0"/>
                    <a:pt x="75" y="0"/>
                  </a:cubicBezTo>
                  <a:close/>
                </a:path>
              </a:pathLst>
            </a:custGeom>
            <a:solidFill>
              <a:srgbClr val="EC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39" name="Freeform 8"/>
            <p:cNvSpPr>
              <a:spLocks noEditPoints="1"/>
            </p:cNvSpPr>
            <p:nvPr/>
          </p:nvSpPr>
          <p:spPr bwMode="auto">
            <a:xfrm>
              <a:off x="3351213" y="4476750"/>
              <a:ext cx="869950" cy="631825"/>
            </a:xfrm>
            <a:custGeom>
              <a:avLst/>
              <a:gdLst>
                <a:gd name="T0" fmla="*/ 93 w 95"/>
                <a:gd name="T1" fmla="*/ 69 h 69"/>
                <a:gd name="T2" fmla="*/ 92 w 95"/>
                <a:gd name="T3" fmla="*/ 69 h 69"/>
                <a:gd name="T4" fmla="*/ 47 w 95"/>
                <a:gd name="T5" fmla="*/ 37 h 69"/>
                <a:gd name="T6" fmla="*/ 3 w 95"/>
                <a:gd name="T7" fmla="*/ 69 h 69"/>
                <a:gd name="T8" fmla="*/ 1 w 95"/>
                <a:gd name="T9" fmla="*/ 69 h 69"/>
                <a:gd name="T10" fmla="*/ 0 w 95"/>
                <a:gd name="T11" fmla="*/ 67 h 69"/>
                <a:gd name="T12" fmla="*/ 0 w 95"/>
                <a:gd name="T13" fmla="*/ 2 h 69"/>
                <a:gd name="T14" fmla="*/ 0 w 95"/>
                <a:gd name="T15" fmla="*/ 1 h 69"/>
                <a:gd name="T16" fmla="*/ 0 w 95"/>
                <a:gd name="T17" fmla="*/ 0 h 69"/>
                <a:gd name="T18" fmla="*/ 1 w 95"/>
                <a:gd name="T19" fmla="*/ 0 h 69"/>
                <a:gd name="T20" fmla="*/ 2 w 95"/>
                <a:gd name="T21" fmla="*/ 0 h 69"/>
                <a:gd name="T22" fmla="*/ 2 w 95"/>
                <a:gd name="T23" fmla="*/ 0 h 69"/>
                <a:gd name="T24" fmla="*/ 93 w 95"/>
                <a:gd name="T25" fmla="*/ 0 h 69"/>
                <a:gd name="T26" fmla="*/ 93 w 95"/>
                <a:gd name="T27" fmla="*/ 0 h 69"/>
                <a:gd name="T28" fmla="*/ 94 w 95"/>
                <a:gd name="T29" fmla="*/ 0 h 69"/>
                <a:gd name="T30" fmla="*/ 94 w 95"/>
                <a:gd name="T31" fmla="*/ 0 h 69"/>
                <a:gd name="T32" fmla="*/ 95 w 95"/>
                <a:gd name="T33" fmla="*/ 1 h 69"/>
                <a:gd name="T34" fmla="*/ 95 w 95"/>
                <a:gd name="T35" fmla="*/ 1 h 69"/>
                <a:gd name="T36" fmla="*/ 95 w 95"/>
                <a:gd name="T37" fmla="*/ 1 h 69"/>
                <a:gd name="T38" fmla="*/ 95 w 95"/>
                <a:gd name="T39" fmla="*/ 2 h 69"/>
                <a:gd name="T40" fmla="*/ 95 w 95"/>
                <a:gd name="T41" fmla="*/ 67 h 69"/>
                <a:gd name="T42" fmla="*/ 94 w 95"/>
                <a:gd name="T43" fmla="*/ 69 h 69"/>
                <a:gd name="T44" fmla="*/ 93 w 95"/>
                <a:gd name="T45" fmla="*/ 69 h 69"/>
                <a:gd name="T46" fmla="*/ 51 w 95"/>
                <a:gd name="T47" fmla="*/ 34 h 69"/>
                <a:gd name="T48" fmla="*/ 91 w 95"/>
                <a:gd name="T49" fmla="*/ 63 h 69"/>
                <a:gd name="T50" fmla="*/ 91 w 95"/>
                <a:gd name="T51" fmla="*/ 6 h 69"/>
                <a:gd name="T52" fmla="*/ 51 w 95"/>
                <a:gd name="T53" fmla="*/ 34 h 69"/>
                <a:gd name="T54" fmla="*/ 4 w 95"/>
                <a:gd name="T55" fmla="*/ 6 h 69"/>
                <a:gd name="T56" fmla="*/ 4 w 95"/>
                <a:gd name="T57" fmla="*/ 63 h 69"/>
                <a:gd name="T58" fmla="*/ 44 w 95"/>
                <a:gd name="T59" fmla="*/ 34 h 69"/>
                <a:gd name="T60" fmla="*/ 4 w 95"/>
                <a:gd name="T61" fmla="*/ 6 h 69"/>
                <a:gd name="T62" fmla="*/ 8 w 95"/>
                <a:gd name="T63" fmla="*/ 4 h 69"/>
                <a:gd name="T64" fmla="*/ 47 w 95"/>
                <a:gd name="T65" fmla="*/ 32 h 69"/>
                <a:gd name="T66" fmla="*/ 87 w 95"/>
                <a:gd name="T67" fmla="*/ 4 h 69"/>
                <a:gd name="T68" fmla="*/ 8 w 95"/>
                <a:gd name="T69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5" h="69">
                  <a:moveTo>
                    <a:pt x="93" y="69"/>
                  </a:moveTo>
                  <a:cubicBezTo>
                    <a:pt x="93" y="69"/>
                    <a:pt x="92" y="69"/>
                    <a:pt x="92" y="69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2" y="69"/>
                    <a:pt x="1" y="69"/>
                  </a:cubicBezTo>
                  <a:cubicBezTo>
                    <a:pt x="0" y="69"/>
                    <a:pt x="0" y="68"/>
                    <a:pt x="0" y="6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5" y="2"/>
                    <a:pt x="95" y="2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8"/>
                    <a:pt x="95" y="69"/>
                    <a:pt x="94" y="69"/>
                  </a:cubicBezTo>
                  <a:cubicBezTo>
                    <a:pt x="94" y="69"/>
                    <a:pt x="93" y="69"/>
                    <a:pt x="93" y="69"/>
                  </a:cubicBezTo>
                  <a:close/>
                  <a:moveTo>
                    <a:pt x="51" y="34"/>
                  </a:moveTo>
                  <a:cubicBezTo>
                    <a:pt x="91" y="63"/>
                    <a:pt x="91" y="63"/>
                    <a:pt x="91" y="63"/>
                  </a:cubicBezTo>
                  <a:cubicBezTo>
                    <a:pt x="91" y="6"/>
                    <a:pt x="91" y="6"/>
                    <a:pt x="91" y="6"/>
                  </a:cubicBezTo>
                  <a:lnTo>
                    <a:pt x="51" y="34"/>
                  </a:lnTo>
                  <a:close/>
                  <a:moveTo>
                    <a:pt x="4" y="6"/>
                  </a:moveTo>
                  <a:cubicBezTo>
                    <a:pt x="4" y="63"/>
                    <a:pt x="4" y="63"/>
                    <a:pt x="4" y="63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" y="6"/>
                  </a:lnTo>
                  <a:close/>
                  <a:moveTo>
                    <a:pt x="8" y="4"/>
                  </a:moveTo>
                  <a:cubicBezTo>
                    <a:pt x="47" y="32"/>
                    <a:pt x="47" y="32"/>
                    <a:pt x="47" y="32"/>
                  </a:cubicBezTo>
                  <a:cubicBezTo>
                    <a:pt x="87" y="4"/>
                    <a:pt x="87" y="4"/>
                    <a:pt x="87" y="4"/>
                  </a:cubicBezTo>
                  <a:lnTo>
                    <a:pt x="8" y="4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3095625" y="4202113"/>
              <a:ext cx="292100" cy="393700"/>
            </a:xfrm>
            <a:custGeom>
              <a:avLst/>
              <a:gdLst>
                <a:gd name="T0" fmla="*/ 30 w 32"/>
                <a:gd name="T1" fmla="*/ 43 h 43"/>
                <a:gd name="T2" fmla="*/ 28 w 32"/>
                <a:gd name="T3" fmla="*/ 41 h 43"/>
                <a:gd name="T4" fmla="*/ 28 w 32"/>
                <a:gd name="T5" fmla="*/ 14 h 43"/>
                <a:gd name="T6" fmla="*/ 18 w 32"/>
                <a:gd name="T7" fmla="*/ 4 h 43"/>
                <a:gd name="T8" fmla="*/ 2 w 32"/>
                <a:gd name="T9" fmla="*/ 4 h 43"/>
                <a:gd name="T10" fmla="*/ 0 w 32"/>
                <a:gd name="T11" fmla="*/ 2 h 43"/>
                <a:gd name="T12" fmla="*/ 2 w 32"/>
                <a:gd name="T13" fmla="*/ 0 h 43"/>
                <a:gd name="T14" fmla="*/ 18 w 32"/>
                <a:gd name="T15" fmla="*/ 0 h 43"/>
                <a:gd name="T16" fmla="*/ 32 w 32"/>
                <a:gd name="T17" fmla="*/ 14 h 43"/>
                <a:gd name="T18" fmla="*/ 32 w 32"/>
                <a:gd name="T19" fmla="*/ 41 h 43"/>
                <a:gd name="T20" fmla="*/ 30 w 32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43">
                  <a:moveTo>
                    <a:pt x="30" y="43"/>
                  </a:moveTo>
                  <a:cubicBezTo>
                    <a:pt x="29" y="43"/>
                    <a:pt x="28" y="42"/>
                    <a:pt x="28" y="41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9"/>
                    <a:pt x="24" y="4"/>
                    <a:pt x="18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6" y="0"/>
                    <a:pt x="32" y="6"/>
                    <a:pt x="32" y="14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2"/>
                    <a:pt x="31" y="43"/>
                    <a:pt x="30" y="43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auto">
            <a:xfrm>
              <a:off x="4211638" y="4221163"/>
              <a:ext cx="246063" cy="80962"/>
            </a:xfrm>
            <a:custGeom>
              <a:avLst/>
              <a:gdLst>
                <a:gd name="T0" fmla="*/ 20 w 27"/>
                <a:gd name="T1" fmla="*/ 9 h 9"/>
                <a:gd name="T2" fmla="*/ 0 w 27"/>
                <a:gd name="T3" fmla="*/ 9 h 9"/>
                <a:gd name="T4" fmla="*/ 4 w 27"/>
                <a:gd name="T5" fmla="*/ 2 h 9"/>
                <a:gd name="T6" fmla="*/ 9 w 27"/>
                <a:gd name="T7" fmla="*/ 0 h 9"/>
                <a:gd name="T8" fmla="*/ 27 w 27"/>
                <a:gd name="T9" fmla="*/ 0 h 9"/>
                <a:gd name="T10" fmla="*/ 27 w 27"/>
                <a:gd name="T11" fmla="*/ 2 h 9"/>
                <a:gd name="T12" fmla="*/ 20 w 2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9">
                  <a:moveTo>
                    <a:pt x="2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6"/>
                    <a:pt x="24" y="9"/>
                    <a:pt x="20" y="9"/>
                  </a:cubicBezTo>
                  <a:close/>
                </a:path>
              </a:pathLst>
            </a:custGeom>
            <a:solidFill>
              <a:srgbClr val="EC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auto">
            <a:xfrm>
              <a:off x="4184650" y="4202113"/>
              <a:ext cx="292100" cy="393700"/>
            </a:xfrm>
            <a:custGeom>
              <a:avLst/>
              <a:gdLst>
                <a:gd name="T0" fmla="*/ 2 w 32"/>
                <a:gd name="T1" fmla="*/ 43 h 43"/>
                <a:gd name="T2" fmla="*/ 0 w 32"/>
                <a:gd name="T3" fmla="*/ 41 h 43"/>
                <a:gd name="T4" fmla="*/ 0 w 32"/>
                <a:gd name="T5" fmla="*/ 14 h 43"/>
                <a:gd name="T6" fmla="*/ 14 w 32"/>
                <a:gd name="T7" fmla="*/ 0 h 43"/>
                <a:gd name="T8" fmla="*/ 30 w 32"/>
                <a:gd name="T9" fmla="*/ 0 h 43"/>
                <a:gd name="T10" fmla="*/ 32 w 32"/>
                <a:gd name="T11" fmla="*/ 2 h 43"/>
                <a:gd name="T12" fmla="*/ 30 w 32"/>
                <a:gd name="T13" fmla="*/ 4 h 43"/>
                <a:gd name="T14" fmla="*/ 14 w 32"/>
                <a:gd name="T15" fmla="*/ 4 h 43"/>
                <a:gd name="T16" fmla="*/ 4 w 32"/>
                <a:gd name="T17" fmla="*/ 14 h 43"/>
                <a:gd name="T18" fmla="*/ 4 w 32"/>
                <a:gd name="T19" fmla="*/ 41 h 43"/>
                <a:gd name="T20" fmla="*/ 2 w 32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43">
                  <a:moveTo>
                    <a:pt x="2" y="43"/>
                  </a:moveTo>
                  <a:cubicBezTo>
                    <a:pt x="1" y="43"/>
                    <a:pt x="0" y="42"/>
                    <a:pt x="0" y="4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1"/>
                    <a:pt x="32" y="2"/>
                  </a:cubicBezTo>
                  <a:cubicBezTo>
                    <a:pt x="32" y="3"/>
                    <a:pt x="31" y="4"/>
                    <a:pt x="30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8" y="4"/>
                    <a:pt x="4" y="9"/>
                    <a:pt x="4" y="14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2"/>
                    <a:pt x="3" y="43"/>
                    <a:pt x="2" y="43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auto">
            <a:xfrm>
              <a:off x="4284663" y="4238625"/>
              <a:ext cx="128588" cy="211137"/>
            </a:xfrm>
            <a:custGeom>
              <a:avLst/>
              <a:gdLst>
                <a:gd name="T0" fmla="*/ 14 w 14"/>
                <a:gd name="T1" fmla="*/ 19 h 23"/>
                <a:gd name="T2" fmla="*/ 10 w 14"/>
                <a:gd name="T3" fmla="*/ 23 h 23"/>
                <a:gd name="T4" fmla="*/ 5 w 14"/>
                <a:gd name="T5" fmla="*/ 23 h 23"/>
                <a:gd name="T6" fmla="*/ 0 w 14"/>
                <a:gd name="T7" fmla="*/ 19 h 23"/>
                <a:gd name="T8" fmla="*/ 0 w 14"/>
                <a:gd name="T9" fmla="*/ 4 h 23"/>
                <a:gd name="T10" fmla="*/ 5 w 14"/>
                <a:gd name="T11" fmla="*/ 0 h 23"/>
                <a:gd name="T12" fmla="*/ 10 w 14"/>
                <a:gd name="T13" fmla="*/ 0 h 23"/>
                <a:gd name="T14" fmla="*/ 14 w 14"/>
                <a:gd name="T15" fmla="*/ 4 h 23"/>
                <a:gd name="T16" fmla="*/ 14 w 14"/>
                <a:gd name="T17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3">
                  <a:moveTo>
                    <a:pt x="14" y="19"/>
                  </a:moveTo>
                  <a:cubicBezTo>
                    <a:pt x="14" y="21"/>
                    <a:pt x="12" y="23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4" y="2"/>
                    <a:pt x="14" y="4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rgbClr val="EC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87726" y="4536282"/>
              <a:ext cx="768672" cy="572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3460954" y="4476750"/>
              <a:ext cx="0" cy="53770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075470" y="4476750"/>
              <a:ext cx="0" cy="53770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74935" y="3381685"/>
            <a:ext cx="831633" cy="1293186"/>
            <a:chOff x="4498975" y="3759200"/>
            <a:chExt cx="831850" cy="1293523"/>
          </a:xfrm>
        </p:grpSpPr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5021265" y="4172410"/>
              <a:ext cx="95250" cy="266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>
              <a:off x="4751388" y="4514850"/>
              <a:ext cx="330200" cy="57150"/>
            </a:xfrm>
            <a:custGeom>
              <a:avLst/>
              <a:gdLst>
                <a:gd name="T0" fmla="*/ 116 w 116"/>
                <a:gd name="T1" fmla="*/ 10 h 20"/>
                <a:gd name="T2" fmla="*/ 105 w 116"/>
                <a:gd name="T3" fmla="*/ 20 h 20"/>
                <a:gd name="T4" fmla="*/ 10 w 116"/>
                <a:gd name="T5" fmla="*/ 20 h 20"/>
                <a:gd name="T6" fmla="*/ 0 w 116"/>
                <a:gd name="T7" fmla="*/ 10 h 20"/>
                <a:gd name="T8" fmla="*/ 0 w 116"/>
                <a:gd name="T9" fmla="*/ 10 h 20"/>
                <a:gd name="T10" fmla="*/ 10 w 116"/>
                <a:gd name="T11" fmla="*/ 0 h 20"/>
                <a:gd name="T12" fmla="*/ 105 w 116"/>
                <a:gd name="T13" fmla="*/ 0 h 20"/>
                <a:gd name="T14" fmla="*/ 116 w 116"/>
                <a:gd name="T1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20">
                  <a:moveTo>
                    <a:pt x="116" y="10"/>
                  </a:moveTo>
                  <a:cubicBezTo>
                    <a:pt x="116" y="15"/>
                    <a:pt x="111" y="20"/>
                    <a:pt x="105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11" y="0"/>
                    <a:pt x="116" y="4"/>
                    <a:pt x="116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50" name="Freeform 17"/>
            <p:cNvSpPr>
              <a:spLocks/>
            </p:cNvSpPr>
            <p:nvPr/>
          </p:nvSpPr>
          <p:spPr bwMode="auto">
            <a:xfrm>
              <a:off x="4498975" y="4424363"/>
              <a:ext cx="831850" cy="119063"/>
            </a:xfrm>
            <a:custGeom>
              <a:avLst/>
              <a:gdLst>
                <a:gd name="T0" fmla="*/ 293 w 293"/>
                <a:gd name="T1" fmla="*/ 21 h 42"/>
                <a:gd name="T2" fmla="*/ 272 w 293"/>
                <a:gd name="T3" fmla="*/ 42 h 42"/>
                <a:gd name="T4" fmla="*/ 21 w 293"/>
                <a:gd name="T5" fmla="*/ 42 h 42"/>
                <a:gd name="T6" fmla="*/ 0 w 293"/>
                <a:gd name="T7" fmla="*/ 21 h 42"/>
                <a:gd name="T8" fmla="*/ 0 w 293"/>
                <a:gd name="T9" fmla="*/ 21 h 42"/>
                <a:gd name="T10" fmla="*/ 21 w 293"/>
                <a:gd name="T11" fmla="*/ 0 h 42"/>
                <a:gd name="T12" fmla="*/ 272 w 293"/>
                <a:gd name="T13" fmla="*/ 0 h 42"/>
                <a:gd name="T14" fmla="*/ 293 w 293"/>
                <a:gd name="T15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42">
                  <a:moveTo>
                    <a:pt x="293" y="21"/>
                  </a:moveTo>
                  <a:cubicBezTo>
                    <a:pt x="293" y="32"/>
                    <a:pt x="284" y="42"/>
                    <a:pt x="272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10" y="42"/>
                    <a:pt x="0" y="32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1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84" y="0"/>
                    <a:pt x="293" y="9"/>
                    <a:pt x="293" y="2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51" name="Rectangle 18"/>
            <p:cNvSpPr>
              <a:spLocks noChangeArrowheads="1"/>
            </p:cNvSpPr>
            <p:nvPr/>
          </p:nvSpPr>
          <p:spPr bwMode="auto">
            <a:xfrm>
              <a:off x="4731215" y="4157663"/>
              <a:ext cx="95250" cy="266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4570413" y="3759200"/>
              <a:ext cx="692150" cy="422275"/>
            </a:xfrm>
            <a:custGeom>
              <a:avLst/>
              <a:gdLst>
                <a:gd name="T0" fmla="*/ 244 w 244"/>
                <a:gd name="T1" fmla="*/ 114 h 149"/>
                <a:gd name="T2" fmla="*/ 208 w 244"/>
                <a:gd name="T3" fmla="*/ 149 h 149"/>
                <a:gd name="T4" fmla="*/ 35 w 244"/>
                <a:gd name="T5" fmla="*/ 149 h 149"/>
                <a:gd name="T6" fmla="*/ 0 w 244"/>
                <a:gd name="T7" fmla="*/ 114 h 149"/>
                <a:gd name="T8" fmla="*/ 0 w 244"/>
                <a:gd name="T9" fmla="*/ 35 h 149"/>
                <a:gd name="T10" fmla="*/ 35 w 244"/>
                <a:gd name="T11" fmla="*/ 0 h 149"/>
                <a:gd name="T12" fmla="*/ 208 w 244"/>
                <a:gd name="T13" fmla="*/ 0 h 149"/>
                <a:gd name="T14" fmla="*/ 244 w 244"/>
                <a:gd name="T15" fmla="*/ 35 h 149"/>
                <a:gd name="T16" fmla="*/ 244 w 244"/>
                <a:gd name="T17" fmla="*/ 11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149">
                  <a:moveTo>
                    <a:pt x="244" y="114"/>
                  </a:moveTo>
                  <a:cubicBezTo>
                    <a:pt x="244" y="133"/>
                    <a:pt x="228" y="149"/>
                    <a:pt x="208" y="149"/>
                  </a:cubicBezTo>
                  <a:cubicBezTo>
                    <a:pt x="35" y="149"/>
                    <a:pt x="35" y="149"/>
                    <a:pt x="35" y="149"/>
                  </a:cubicBezTo>
                  <a:cubicBezTo>
                    <a:pt x="16" y="149"/>
                    <a:pt x="0" y="133"/>
                    <a:pt x="0" y="11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28" y="0"/>
                    <a:pt x="244" y="16"/>
                    <a:pt x="244" y="35"/>
                  </a:cubicBezTo>
                  <a:lnTo>
                    <a:pt x="244" y="11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4567937" y="4539961"/>
              <a:ext cx="91922" cy="512762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173117" y="4539961"/>
              <a:ext cx="91922" cy="512762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>
              <a:off x="4710119" y="4539962"/>
              <a:ext cx="410797" cy="302167"/>
              <a:chOff x="4720337" y="4692361"/>
              <a:chExt cx="697102" cy="512762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H="1">
                <a:off x="4720337" y="4692361"/>
                <a:ext cx="91922" cy="512762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325517" y="4692361"/>
                <a:ext cx="91922" cy="512762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570" y="1876621"/>
            <a:ext cx="1589768" cy="1629022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1727934" y="3110126"/>
            <a:ext cx="942345" cy="1207772"/>
            <a:chOff x="1019368" y="4056063"/>
            <a:chExt cx="942590" cy="1208087"/>
          </a:xfrm>
        </p:grpSpPr>
        <p:sp>
          <p:nvSpPr>
            <p:cNvPr id="60" name="Rectangle 35"/>
            <p:cNvSpPr>
              <a:spLocks noChangeArrowheads="1"/>
            </p:cNvSpPr>
            <p:nvPr/>
          </p:nvSpPr>
          <p:spPr bwMode="auto">
            <a:xfrm>
              <a:off x="1062038" y="4724400"/>
              <a:ext cx="36513" cy="5397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61" name="Rectangle 36"/>
            <p:cNvSpPr>
              <a:spLocks noChangeArrowheads="1"/>
            </p:cNvSpPr>
            <p:nvPr/>
          </p:nvSpPr>
          <p:spPr bwMode="auto">
            <a:xfrm>
              <a:off x="1122363" y="4056063"/>
              <a:ext cx="36513" cy="105410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62" name="Rectangle 37"/>
            <p:cNvSpPr>
              <a:spLocks noChangeArrowheads="1"/>
            </p:cNvSpPr>
            <p:nvPr/>
          </p:nvSpPr>
          <p:spPr bwMode="auto">
            <a:xfrm>
              <a:off x="1822451" y="4056063"/>
              <a:ext cx="36513" cy="105410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63" name="Rectangle 38"/>
            <p:cNvSpPr>
              <a:spLocks noChangeArrowheads="1"/>
            </p:cNvSpPr>
            <p:nvPr/>
          </p:nvSpPr>
          <p:spPr bwMode="auto">
            <a:xfrm>
              <a:off x="1882776" y="4724400"/>
              <a:ext cx="36513" cy="5397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64" name="Rectangle 39"/>
            <p:cNvSpPr>
              <a:spLocks noChangeArrowheads="1"/>
            </p:cNvSpPr>
            <p:nvPr/>
          </p:nvSpPr>
          <p:spPr bwMode="auto">
            <a:xfrm>
              <a:off x="1019368" y="4619275"/>
              <a:ext cx="942590" cy="338838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65" name="Rectangle 41"/>
            <p:cNvSpPr>
              <a:spLocks noChangeArrowheads="1"/>
            </p:cNvSpPr>
            <p:nvPr/>
          </p:nvSpPr>
          <p:spPr bwMode="auto">
            <a:xfrm>
              <a:off x="1062038" y="4056063"/>
              <a:ext cx="857250" cy="420687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129613" y="2612157"/>
            <a:ext cx="838473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(chair)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845" y="2676526"/>
            <a:ext cx="737124" cy="245909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980" y="1602910"/>
            <a:ext cx="1171606" cy="85095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035" y="3901417"/>
            <a:ext cx="1105025" cy="986931"/>
          </a:xfrm>
          <a:prstGeom prst="rect">
            <a:avLst/>
          </a:prstGeom>
        </p:spPr>
      </p:pic>
      <p:grpSp>
        <p:nvGrpSpPr>
          <p:cNvPr id="97" name="Group 96"/>
          <p:cNvGrpSpPr/>
          <p:nvPr/>
        </p:nvGrpSpPr>
        <p:grpSpPr>
          <a:xfrm>
            <a:off x="35349" y="1554326"/>
            <a:ext cx="1358765" cy="913656"/>
            <a:chOff x="1576196" y="1992221"/>
            <a:chExt cx="1732500" cy="116496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76196" y="1992221"/>
              <a:ext cx="1732500" cy="1147500"/>
            </a:xfrm>
            <a:prstGeom prst="rect">
              <a:avLst/>
            </a:prstGeom>
          </p:spPr>
        </p:pic>
        <p:sp>
          <p:nvSpPr>
            <p:cNvPr id="96" name="Freeform 20"/>
            <p:cNvSpPr>
              <a:spLocks/>
            </p:cNvSpPr>
            <p:nvPr/>
          </p:nvSpPr>
          <p:spPr bwMode="auto">
            <a:xfrm>
              <a:off x="2560584" y="2801583"/>
              <a:ext cx="284163" cy="355600"/>
            </a:xfrm>
            <a:custGeom>
              <a:avLst/>
              <a:gdLst>
                <a:gd name="T0" fmla="*/ 0 w 75"/>
                <a:gd name="T1" fmla="*/ 38 h 94"/>
                <a:gd name="T2" fmla="*/ 19 w 75"/>
                <a:gd name="T3" fmla="*/ 94 h 94"/>
                <a:gd name="T4" fmla="*/ 75 w 75"/>
                <a:gd name="T5" fmla="*/ 94 h 94"/>
                <a:gd name="T6" fmla="*/ 61 w 75"/>
                <a:gd name="T7" fmla="*/ 86 h 94"/>
                <a:gd name="T8" fmla="*/ 37 w 75"/>
                <a:gd name="T9" fmla="*/ 86 h 94"/>
                <a:gd name="T10" fmla="*/ 25 w 75"/>
                <a:gd name="T11" fmla="*/ 71 h 94"/>
                <a:gd name="T12" fmla="*/ 12 w 75"/>
                <a:gd name="T13" fmla="*/ 34 h 94"/>
                <a:gd name="T14" fmla="*/ 12 w 75"/>
                <a:gd name="T15" fmla="*/ 6 h 94"/>
                <a:gd name="T16" fmla="*/ 0 w 75"/>
                <a:gd name="T17" fmla="*/ 0 h 94"/>
                <a:gd name="T18" fmla="*/ 0 w 75"/>
                <a:gd name="T19" fmla="*/ 3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94">
                  <a:moveTo>
                    <a:pt x="0" y="38"/>
                  </a:moveTo>
                  <a:cubicBezTo>
                    <a:pt x="19" y="94"/>
                    <a:pt x="19" y="94"/>
                    <a:pt x="19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94"/>
                    <a:pt x="73" y="86"/>
                    <a:pt x="61" y="86"/>
                  </a:cubicBezTo>
                  <a:cubicBezTo>
                    <a:pt x="49" y="86"/>
                    <a:pt x="41" y="86"/>
                    <a:pt x="37" y="86"/>
                  </a:cubicBezTo>
                  <a:cubicBezTo>
                    <a:pt x="34" y="86"/>
                    <a:pt x="28" y="82"/>
                    <a:pt x="25" y="71"/>
                  </a:cubicBezTo>
                  <a:cubicBezTo>
                    <a:pt x="21" y="61"/>
                    <a:pt x="12" y="34"/>
                    <a:pt x="12" y="3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rgbClr val="DD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</p:grpSp>
      <p:pic>
        <p:nvPicPr>
          <p:cNvPr id="98" name="Picture 9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0549" y="4646262"/>
            <a:ext cx="1105025" cy="986931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91323" y="1199372"/>
            <a:ext cx="2024473" cy="1237178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9219" y="4048094"/>
            <a:ext cx="1358084" cy="1636449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0308" y="4163541"/>
            <a:ext cx="835095" cy="1341214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73119" y="2073902"/>
            <a:ext cx="986931" cy="1526790"/>
          </a:xfrm>
          <a:prstGeom prst="rect">
            <a:avLst/>
          </a:prstGeom>
        </p:spPr>
      </p:pic>
      <p:grpSp>
        <p:nvGrpSpPr>
          <p:cNvPr id="103" name="Group 102"/>
          <p:cNvGrpSpPr/>
          <p:nvPr/>
        </p:nvGrpSpPr>
        <p:grpSpPr>
          <a:xfrm>
            <a:off x="8865336" y="3242751"/>
            <a:ext cx="831633" cy="1293186"/>
            <a:chOff x="4498975" y="3759200"/>
            <a:chExt cx="831850" cy="1293523"/>
          </a:xfrm>
        </p:grpSpPr>
        <p:sp>
          <p:nvSpPr>
            <p:cNvPr id="104" name="Rectangle 18"/>
            <p:cNvSpPr>
              <a:spLocks noChangeArrowheads="1"/>
            </p:cNvSpPr>
            <p:nvPr/>
          </p:nvSpPr>
          <p:spPr bwMode="auto">
            <a:xfrm>
              <a:off x="5021265" y="4172410"/>
              <a:ext cx="95250" cy="266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105" name="Freeform 16"/>
            <p:cNvSpPr>
              <a:spLocks/>
            </p:cNvSpPr>
            <p:nvPr/>
          </p:nvSpPr>
          <p:spPr bwMode="auto">
            <a:xfrm>
              <a:off x="4751388" y="4514850"/>
              <a:ext cx="330200" cy="57150"/>
            </a:xfrm>
            <a:custGeom>
              <a:avLst/>
              <a:gdLst>
                <a:gd name="T0" fmla="*/ 116 w 116"/>
                <a:gd name="T1" fmla="*/ 10 h 20"/>
                <a:gd name="T2" fmla="*/ 105 w 116"/>
                <a:gd name="T3" fmla="*/ 20 h 20"/>
                <a:gd name="T4" fmla="*/ 10 w 116"/>
                <a:gd name="T5" fmla="*/ 20 h 20"/>
                <a:gd name="T6" fmla="*/ 0 w 116"/>
                <a:gd name="T7" fmla="*/ 10 h 20"/>
                <a:gd name="T8" fmla="*/ 0 w 116"/>
                <a:gd name="T9" fmla="*/ 10 h 20"/>
                <a:gd name="T10" fmla="*/ 10 w 116"/>
                <a:gd name="T11" fmla="*/ 0 h 20"/>
                <a:gd name="T12" fmla="*/ 105 w 116"/>
                <a:gd name="T13" fmla="*/ 0 h 20"/>
                <a:gd name="T14" fmla="*/ 116 w 116"/>
                <a:gd name="T1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20">
                  <a:moveTo>
                    <a:pt x="116" y="10"/>
                  </a:moveTo>
                  <a:cubicBezTo>
                    <a:pt x="116" y="15"/>
                    <a:pt x="111" y="20"/>
                    <a:pt x="105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11" y="0"/>
                    <a:pt x="116" y="4"/>
                    <a:pt x="116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106" name="Freeform 17"/>
            <p:cNvSpPr>
              <a:spLocks/>
            </p:cNvSpPr>
            <p:nvPr/>
          </p:nvSpPr>
          <p:spPr bwMode="auto">
            <a:xfrm>
              <a:off x="4498975" y="4424363"/>
              <a:ext cx="831850" cy="119063"/>
            </a:xfrm>
            <a:custGeom>
              <a:avLst/>
              <a:gdLst>
                <a:gd name="T0" fmla="*/ 293 w 293"/>
                <a:gd name="T1" fmla="*/ 21 h 42"/>
                <a:gd name="T2" fmla="*/ 272 w 293"/>
                <a:gd name="T3" fmla="*/ 42 h 42"/>
                <a:gd name="T4" fmla="*/ 21 w 293"/>
                <a:gd name="T5" fmla="*/ 42 h 42"/>
                <a:gd name="T6" fmla="*/ 0 w 293"/>
                <a:gd name="T7" fmla="*/ 21 h 42"/>
                <a:gd name="T8" fmla="*/ 0 w 293"/>
                <a:gd name="T9" fmla="*/ 21 h 42"/>
                <a:gd name="T10" fmla="*/ 21 w 293"/>
                <a:gd name="T11" fmla="*/ 0 h 42"/>
                <a:gd name="T12" fmla="*/ 272 w 293"/>
                <a:gd name="T13" fmla="*/ 0 h 42"/>
                <a:gd name="T14" fmla="*/ 293 w 293"/>
                <a:gd name="T15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42">
                  <a:moveTo>
                    <a:pt x="293" y="21"/>
                  </a:moveTo>
                  <a:cubicBezTo>
                    <a:pt x="293" y="32"/>
                    <a:pt x="284" y="42"/>
                    <a:pt x="272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10" y="42"/>
                    <a:pt x="0" y="32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1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84" y="0"/>
                    <a:pt x="293" y="9"/>
                    <a:pt x="293" y="2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107" name="Rectangle 18"/>
            <p:cNvSpPr>
              <a:spLocks noChangeArrowheads="1"/>
            </p:cNvSpPr>
            <p:nvPr/>
          </p:nvSpPr>
          <p:spPr bwMode="auto">
            <a:xfrm>
              <a:off x="4731215" y="4157663"/>
              <a:ext cx="95250" cy="266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108" name="Freeform 25"/>
            <p:cNvSpPr>
              <a:spLocks/>
            </p:cNvSpPr>
            <p:nvPr/>
          </p:nvSpPr>
          <p:spPr bwMode="auto">
            <a:xfrm>
              <a:off x="4570413" y="3759200"/>
              <a:ext cx="692150" cy="422275"/>
            </a:xfrm>
            <a:custGeom>
              <a:avLst/>
              <a:gdLst>
                <a:gd name="T0" fmla="*/ 244 w 244"/>
                <a:gd name="T1" fmla="*/ 114 h 149"/>
                <a:gd name="T2" fmla="*/ 208 w 244"/>
                <a:gd name="T3" fmla="*/ 149 h 149"/>
                <a:gd name="T4" fmla="*/ 35 w 244"/>
                <a:gd name="T5" fmla="*/ 149 h 149"/>
                <a:gd name="T6" fmla="*/ 0 w 244"/>
                <a:gd name="T7" fmla="*/ 114 h 149"/>
                <a:gd name="T8" fmla="*/ 0 w 244"/>
                <a:gd name="T9" fmla="*/ 35 h 149"/>
                <a:gd name="T10" fmla="*/ 35 w 244"/>
                <a:gd name="T11" fmla="*/ 0 h 149"/>
                <a:gd name="T12" fmla="*/ 208 w 244"/>
                <a:gd name="T13" fmla="*/ 0 h 149"/>
                <a:gd name="T14" fmla="*/ 244 w 244"/>
                <a:gd name="T15" fmla="*/ 35 h 149"/>
                <a:gd name="T16" fmla="*/ 244 w 244"/>
                <a:gd name="T17" fmla="*/ 11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149">
                  <a:moveTo>
                    <a:pt x="244" y="114"/>
                  </a:moveTo>
                  <a:cubicBezTo>
                    <a:pt x="244" y="133"/>
                    <a:pt x="228" y="149"/>
                    <a:pt x="208" y="149"/>
                  </a:cubicBezTo>
                  <a:cubicBezTo>
                    <a:pt x="35" y="149"/>
                    <a:pt x="35" y="149"/>
                    <a:pt x="35" y="149"/>
                  </a:cubicBezTo>
                  <a:cubicBezTo>
                    <a:pt x="16" y="149"/>
                    <a:pt x="0" y="133"/>
                    <a:pt x="0" y="11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28" y="0"/>
                    <a:pt x="244" y="16"/>
                    <a:pt x="244" y="35"/>
                  </a:cubicBezTo>
                  <a:lnTo>
                    <a:pt x="244" y="11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cxnSp>
          <p:nvCxnSpPr>
            <p:cNvPr id="109" name="Straight Connector 108"/>
            <p:cNvCxnSpPr/>
            <p:nvPr/>
          </p:nvCxnSpPr>
          <p:spPr>
            <a:xfrm flipH="1">
              <a:off x="4567937" y="4539961"/>
              <a:ext cx="91922" cy="512762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5173117" y="4539961"/>
              <a:ext cx="91922" cy="512762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/>
            <p:cNvGrpSpPr/>
            <p:nvPr/>
          </p:nvGrpSpPr>
          <p:grpSpPr>
            <a:xfrm>
              <a:off x="4710119" y="4539962"/>
              <a:ext cx="410797" cy="302167"/>
              <a:chOff x="4720337" y="4692361"/>
              <a:chExt cx="697102" cy="51276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 flipH="1">
                <a:off x="4720337" y="4692361"/>
                <a:ext cx="91922" cy="512762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5325517" y="4692361"/>
                <a:ext cx="91922" cy="512762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455" y="1471473"/>
            <a:ext cx="803820" cy="12048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0" name="TextBox 69"/>
          <p:cNvSpPr txBox="1"/>
          <p:nvPr/>
        </p:nvSpPr>
        <p:spPr>
          <a:xfrm>
            <a:off x="4796111" y="2766723"/>
            <a:ext cx="1415403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(not a chair)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33196" y="6119366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Chair or not a chair is our </a:t>
            </a:r>
            <a:r>
              <a:rPr lang="en-US" dirty="0" smtClean="0">
                <a:solidFill>
                  <a:srgbClr val="C00000"/>
                </a:solidFill>
              </a:rPr>
              <a:t>label</a:t>
            </a:r>
            <a:endParaRPr lang="en-US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73116" y="807522"/>
            <a:ext cx="45719" cy="49807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6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 Masters">
  <a:themeElements>
    <a:clrScheme name="SGM Color 2016">
      <a:dk1>
        <a:srgbClr val="22262E"/>
      </a:dk1>
      <a:lt1>
        <a:srgbClr val="FFFFFF"/>
      </a:lt1>
      <a:dk2>
        <a:srgbClr val="0A2A74"/>
      </a:dk2>
      <a:lt2>
        <a:srgbClr val="D0D0D0"/>
      </a:lt2>
      <a:accent1>
        <a:srgbClr val="1499E6"/>
      </a:accent1>
      <a:accent2>
        <a:srgbClr val="868686"/>
      </a:accent2>
      <a:accent3>
        <a:srgbClr val="DE2714"/>
      </a:accent3>
      <a:accent4>
        <a:srgbClr val="3A2139"/>
      </a:accent4>
      <a:accent5>
        <a:srgbClr val="AA9D82"/>
      </a:accent5>
      <a:accent6>
        <a:srgbClr val="1DA65D"/>
      </a:accent6>
      <a:hlink>
        <a:srgbClr val="C82506"/>
      </a:hlink>
      <a:folHlink>
        <a:srgbClr val="6666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lution xmlns="24943d0a-27c4-4bf8-a607-4a8907b6c8ab"/>
    <Theme_x0020_2 xmlns="c8085c4b-1ac7-4641-80ad-2522959560d5"/>
    <Region xmlns="c8085c4b-1ac7-4641-80ad-2522959560d5"/>
    <Practice_x0020_2 xmlns="c8085c4b-1ac7-4641-80ad-2522959560d5"/>
    <Client_x0020_Segmentation xmlns="c8085c4b-1ac7-4641-80ad-2522959560d5" xsi:nil="true"/>
    <Sapient_x0020_Contact_x0028_s_x0029_ xmlns="c8085c4b-1ac7-4641-80ad-2522959560d5">
      <UserInfo>
        <DisplayName>i:0#.w|sapient\dkumme</DisplayName>
        <AccountId>136</AccountId>
        <AccountType/>
      </UserInfo>
    </Sapient_x0020_Contact_x0028_s_x0029_>
    <Domain xmlns="c8085c4b-1ac7-4641-80ad-2522959560d5"/>
    <Capability xmlns="c8085c4b-1ac7-4641-80ad-2522959560d5"/>
    <Key_x0020_Technologies xmlns="c8085c4b-1ac7-4641-80ad-2522959560d5"/>
    <Key_x0020_Word xmlns="24943d0a-27c4-4bf8-a607-4a8907b6c8a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" ma:contentTypeID="0x010100BA9AACD866FC1E4981E74F9CCA9E5CA0005B817ECD3F7FD84D9F3264808D7ACDD3" ma:contentTypeVersion="5" ma:contentTypeDescription="" ma:contentTypeScope="" ma:versionID="d2825f2e4a9b54e65d324119a5cbbcf9">
  <xsd:schema xmlns:xsd="http://www.w3.org/2001/XMLSchema" xmlns:xs="http://www.w3.org/2001/XMLSchema" xmlns:p="http://schemas.microsoft.com/office/2006/metadata/properties" xmlns:ns2="c8085c4b-1ac7-4641-80ad-2522959560d5" xmlns:ns4="24943d0a-27c4-4bf8-a607-4a8907b6c8ab" targetNamespace="http://schemas.microsoft.com/office/2006/metadata/properties" ma:root="true" ma:fieldsID="29b71cb4a96d73055e5f9ffe46ed1e26" ns2:_="" ns4:_="">
    <xsd:import namespace="c8085c4b-1ac7-4641-80ad-2522959560d5"/>
    <xsd:import namespace="24943d0a-27c4-4bf8-a607-4a8907b6c8ab"/>
    <xsd:element name="properties">
      <xsd:complexType>
        <xsd:sequence>
          <xsd:element name="documentManagement">
            <xsd:complexType>
              <xsd:all>
                <xsd:element ref="ns2:Domain" minOccurs="0"/>
                <xsd:element ref="ns2:Practice_x0020_2" minOccurs="0"/>
                <xsd:element ref="ns2:Theme_x0020_2" minOccurs="0"/>
                <xsd:element ref="ns2:Sapient_x0020_Contact_x0028_s_x0029_" minOccurs="0"/>
                <xsd:element ref="ns2:Client_x0020_Segmentation" minOccurs="0"/>
                <xsd:element ref="ns2:Region" minOccurs="0"/>
                <xsd:element ref="ns2:Key_x0020_Technologies" minOccurs="0"/>
                <xsd:element ref="ns2:Capability" minOccurs="0"/>
                <xsd:element ref="ns4:Solution" minOccurs="0"/>
                <xsd:element ref="ns4:Key_x0020_Wor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85c4b-1ac7-4641-80ad-2522959560d5" elementFormDefault="qualified">
    <xsd:import namespace="http://schemas.microsoft.com/office/2006/documentManagement/types"/>
    <xsd:import namespace="http://schemas.microsoft.com/office/infopath/2007/PartnerControls"/>
    <xsd:element name="Domain" ma:index="8" nillable="true" ma:displayName="Domain" ma:internalName="Domai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usiness Analysis"/>
                    <xsd:enumeration value="Business Development"/>
                    <xsd:enumeration value="General Management"/>
                    <xsd:enumeration value="Operations"/>
                    <xsd:enumeration value="Program Management"/>
                    <xsd:enumeration value="Quality Assurance"/>
                    <xsd:enumeration value="User Experience"/>
                    <xsd:enumeration value="Technology"/>
                  </xsd:restriction>
                </xsd:simpleType>
              </xsd:element>
            </xsd:sequence>
          </xsd:extension>
        </xsd:complexContent>
      </xsd:complexType>
    </xsd:element>
    <xsd:element name="Practice_x0020_2" ma:index="9" nillable="true" ma:displayName="Practice" ma:internalName="Practice_x0020_2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uy-Side Investment Process"/>
                    <xsd:enumeration value="Clearing &amp; Collateral"/>
                    <xsd:enumeration value="CTRM"/>
                    <xsd:enumeration value="Data Management"/>
                    <xsd:enumeration value="Derivatives Platforms"/>
                    <xsd:enumeration value="Operational Risk"/>
                    <xsd:enumeration value="Pipeline and Shipping"/>
                    <xsd:enumeration value="Portfolio Accounting"/>
                    <xsd:enumeration value="Regulatory Reporting"/>
                    <xsd:enumeration value="Trade Documentation"/>
                    <xsd:enumeration value="Valuation and Risk Analytics"/>
                  </xsd:restriction>
                </xsd:simpleType>
              </xsd:element>
            </xsd:sequence>
          </xsd:extension>
        </xsd:complexContent>
      </xsd:complexType>
    </xsd:element>
    <xsd:element name="Theme_x0020_2" ma:index="10" nillable="true" ma:displayName="Theme" ma:internalName="Theme_x0020_2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learing and Collateral"/>
                    <xsd:enumeration value="Client Portals"/>
                    <xsd:enumeration value="Data Readiness"/>
                    <xsd:enumeration value="Energy Intelligence"/>
                    <xsd:enumeration value="Enterprise Risk"/>
                    <xsd:enumeration value="Industrialization"/>
                    <xsd:enumeration value="Mid-Stream"/>
                    <xsd:enumeration value="Regulatory Reporting"/>
                    <xsd:enumeration value="Research"/>
                    <xsd:enumeration value="Structured Finance"/>
                    <xsd:enumeration value="Wealth"/>
                  </xsd:restriction>
                </xsd:simpleType>
              </xsd:element>
            </xsd:sequence>
          </xsd:extension>
        </xsd:complexContent>
      </xsd:complexType>
    </xsd:element>
    <xsd:element name="Sapient_x0020_Contact_x0028_s_x0029_" ma:index="13" nillable="true" ma:displayName="Sapient Contact(s)" ma:list="UserInfo" ma:SharePointGroup="0" ma:internalName="Sapient_x0020_Contact_x0028_s_x0029_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Segmentation" ma:index="14" nillable="true" ma:displayName="Client Segmentation" ma:format="Dropdown" ma:internalName="Client_x0020_Segmentation">
      <xsd:simpleType>
        <xsd:restriction base="dms:Choice">
          <xsd:enumeration value="Banks - Global Investment Bank"/>
          <xsd:enumeration value="Banks - Regional Investment Bank"/>
          <xsd:enumeration value="Banks - Custodians"/>
          <xsd:enumeration value="Banks - Brokers"/>
          <xsd:enumeration value="Investment Management - Institutional Asset Manager"/>
          <xsd:enumeration value="Investment Management - Hedge Funds"/>
          <xsd:enumeration value="Investment Management - Mutual Funds"/>
          <xsd:enumeration value="Investment Management - Wealth Management"/>
          <xsd:enumeration value="Investment Management - Fund Administration"/>
          <xsd:enumeration value="Intermediaries - Exchanges"/>
          <xsd:enumeration value="Intermediaries - Clearing House"/>
          <xsd:enumeration value="Intermediaries - ISO"/>
          <xsd:enumeration value="Intermediaries - Industry Associations"/>
          <xsd:enumeration value="Energy &amp; Commodity Companies - Global Oil"/>
          <xsd:enumeration value="Energy &amp; Commodity Companies - Mid-stream Operators"/>
          <xsd:enumeration value="Energy &amp; Commodity Companies - EU Energy Merchants"/>
          <xsd:enumeration value="Energy &amp; Commodity Companies - NA Energy Merchants"/>
          <xsd:enumeration value="Governments &amp; Regulators - US"/>
          <xsd:enumeration value="Governments &amp; Regulators - UK"/>
          <xsd:enumeration value="Governments &amp; Regulators - Canada"/>
          <xsd:enumeration value="Governments &amp; Regulators - EU"/>
          <xsd:enumeration value="Governments &amp; Regulators - Asia"/>
          <xsd:enumeration value="Partner"/>
          <xsd:enumeration value="Competitor"/>
          <xsd:enumeration value="Vendor"/>
        </xsd:restriction>
      </xsd:simpleType>
    </xsd:element>
    <xsd:element name="Region" ma:index="15" nillable="true" ma:displayName="Region" ma:internalName="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frica"/>
                    <xsd:enumeration value="Asia"/>
                    <xsd:enumeration value="Australia"/>
                    <xsd:enumeration value="Canada"/>
                    <xsd:enumeration value="EU"/>
                    <xsd:enumeration value="EU - UK"/>
                    <xsd:enumeration value="India"/>
                    <xsd:enumeration value="Middle East"/>
                    <xsd:enumeration value="S. America"/>
                    <xsd:enumeration value="USA"/>
                  </xsd:restriction>
                </xsd:simpleType>
              </xsd:element>
            </xsd:sequence>
          </xsd:extension>
        </xsd:complexContent>
      </xsd:complexType>
    </xsd:element>
    <xsd:element name="Key_x0020_Technologies" ma:index="16" nillable="true" ma:displayName="Key Technologies" ma:list="{17722692-f909-4a6d-9d7c-4d99fd41a240}" ma:internalName="Key_x0020_Technologies" ma:showField="Active_x0020_Title" ma:web="c8085c4b-1ac7-4641-80ad-2522959560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apability" ma:index="17" nillable="true" ma:displayName="Capability" ma:list="{c6488a8c-465d-4018-ba9f-27905420605d}" ma:internalName="Capability" ma:showField="Title" ma:web="c8085c4b-1ac7-4641-80ad-2522959560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943d0a-27c4-4bf8-a607-4a8907b6c8ab" elementFormDefault="qualified">
    <xsd:import namespace="http://schemas.microsoft.com/office/2006/documentManagement/types"/>
    <xsd:import namespace="http://schemas.microsoft.com/office/infopath/2007/PartnerControls"/>
    <xsd:element name="Solution" ma:index="18" nillable="true" ma:displayName="Solution" ma:list="{228c778e-9a00-4699-9aa7-da888e41b916}" ma:internalName="Solution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ey_x0020_Word" ma:index="19" nillable="true" ma:displayName="Key Word" ma:hidden="true" ma:list="{92a028d3-ecb9-485b-ac47-c09f6ebe3090}" ma:internalName="Key_x0020_Word" ma:readOnly="false" ma:showField="Title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12" ma:displayName="Comments"/>
        <xsd:element name="keywords" minOccurs="0" maxOccurs="1" type="xsd:string" ma:index="11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61D4D0-73CC-4280-AF59-F361C383B16A}">
  <ds:schemaRefs>
    <ds:schemaRef ds:uri="24943d0a-27c4-4bf8-a607-4a8907b6c8ab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c8085c4b-1ac7-4641-80ad-2522959560d5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0F316D6-DEC8-4AC9-BE68-A9B7E99898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085c4b-1ac7-4641-80ad-2522959560d5"/>
    <ds:schemaRef ds:uri="24943d0a-27c4-4bf8-a607-4a8907b6c8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F53719-B4BD-49BC-B198-39FD3ED573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23587</TotalTime>
  <Words>600</Words>
  <Application>Microsoft Macintosh PowerPoint</Application>
  <PresentationFormat>Custom</PresentationFormat>
  <Paragraphs>292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Calibri</vt:lpstr>
      <vt:lpstr>inherit</vt:lpstr>
      <vt:lpstr>ＭＳ Ｐゴシック</vt:lpstr>
      <vt:lpstr>SapientSansMedium</vt:lpstr>
      <vt:lpstr>SapientSansRegular</vt:lpstr>
      <vt:lpstr>VAG Rounded Std Light</vt:lpstr>
      <vt:lpstr>Wingdings</vt:lpstr>
      <vt:lpstr>Arial</vt:lpstr>
      <vt:lpstr>Arial</vt:lpstr>
      <vt:lpstr>Content Masters</vt:lpstr>
      <vt:lpstr>MACHINE LEARNING Hands-on Training:  </vt:lpstr>
      <vt:lpstr>PowerPoint Presentation</vt:lpstr>
      <vt:lpstr>Machine Learning Basics </vt:lpstr>
      <vt:lpstr>Products using Machine Learning </vt:lpstr>
      <vt:lpstr>Types of Machine Learning</vt:lpstr>
      <vt:lpstr>What we will talk about in this session ?</vt:lpstr>
      <vt:lpstr>    Types exemplified </vt:lpstr>
      <vt:lpstr>Supervised Learning: Classification </vt:lpstr>
      <vt:lpstr>Supervised Learning: Classification </vt:lpstr>
      <vt:lpstr>Real world examples  </vt:lpstr>
      <vt:lpstr>Unsupervised Learning</vt:lpstr>
      <vt:lpstr>Unsupervised Learning : Clustering</vt:lpstr>
      <vt:lpstr>Real world examples  </vt:lpstr>
      <vt:lpstr>Python recap</vt:lpstr>
      <vt:lpstr>Machine Learning Workflow</vt:lpstr>
      <vt:lpstr>Data Preparation</vt:lpstr>
      <vt:lpstr>Variable Understanding</vt:lpstr>
      <vt:lpstr>Data Visualization </vt:lpstr>
      <vt:lpstr>Descriptive Statistics </vt:lpstr>
      <vt:lpstr>Descriptive Statistics </vt:lpstr>
      <vt:lpstr>Outliers</vt:lpstr>
      <vt:lpstr>Missing Value Imputation</vt:lpstr>
      <vt:lpstr>Standardization </vt:lpstr>
      <vt:lpstr>QUESTIONS </vt:lpstr>
      <vt:lpstr>THANK YOU</vt:lpstr>
    </vt:vector>
  </TitlesOfParts>
  <Company>Sapient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 PPT Template 16x9</dc:title>
  <dc:creator>Dan Kummer</dc:creator>
  <cp:lastModifiedBy>Harish Mohan Raj</cp:lastModifiedBy>
  <cp:revision>251</cp:revision>
  <cp:lastPrinted>2015-02-14T20:13:28Z</cp:lastPrinted>
  <dcterms:created xsi:type="dcterms:W3CDTF">2015-02-05T19:35:34Z</dcterms:created>
  <dcterms:modified xsi:type="dcterms:W3CDTF">2018-03-29T08:55:28Z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0x010100BA9AACD866FC1E4981E74F9CCA9E5CA0005B817ECD3F7FD84D9F3264808D7ACDD3</vt:lpwstr>
  </property>
</Properties>
</file>