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1" r:id="rId9"/>
    <p:sldId id="270" r:id="rId10"/>
    <p:sldId id="272" r:id="rId11"/>
    <p:sldId id="275" r:id="rId12"/>
    <p:sldId id="276" r:id="rId13"/>
    <p:sldId id="27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5957-F42D-4B50-A905-B46658E011F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55B-14E1-4F40-B9B1-1A28F47B9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7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5957-F42D-4B50-A905-B46658E011F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55B-14E1-4F40-B9B1-1A28F47B9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5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5957-F42D-4B50-A905-B46658E011F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55B-14E1-4F40-B9B1-1A28F47B9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15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5957-F42D-4B50-A905-B46658E011F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55B-14E1-4F40-B9B1-1A28F47B9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16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5957-F42D-4B50-A905-B46658E011F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55B-14E1-4F40-B9B1-1A28F47B9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41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5957-F42D-4B50-A905-B46658E011F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55B-14E1-4F40-B9B1-1A28F47B9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5957-F42D-4B50-A905-B46658E011F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55B-14E1-4F40-B9B1-1A28F47B9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85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5957-F42D-4B50-A905-B46658E011F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55B-14E1-4F40-B9B1-1A28F47B9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5957-F42D-4B50-A905-B46658E011F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55B-14E1-4F40-B9B1-1A28F47B9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72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5957-F42D-4B50-A905-B46658E011F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55B-14E1-4F40-B9B1-1A28F47B9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1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5957-F42D-4B50-A905-B46658E011F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55B-14E1-4F40-B9B1-1A28F47B9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5957-F42D-4B50-A905-B46658E011F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7B55B-14E1-4F40-B9B1-1A28F47B9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8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Keyword Driven Framework - Introduction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81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5" y="0"/>
            <a:ext cx="763059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8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3" y="311154"/>
            <a:ext cx="7392432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7565" y="2181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source-sans-pro"/>
              </a:rPr>
              <a:t>Create a new package named “</a:t>
            </a:r>
            <a:r>
              <a:rPr lang="en-GB" b="1" dirty="0" err="1">
                <a:solidFill>
                  <a:srgbClr val="333333"/>
                </a:solidFill>
                <a:latin typeface="source-sans-pro"/>
              </a:rPr>
              <a:t>excelUtility</a:t>
            </a:r>
            <a:r>
              <a:rPr lang="en-GB" dirty="0">
                <a:solidFill>
                  <a:srgbClr val="333333"/>
                </a:solidFill>
                <a:latin typeface="source-sans-pro"/>
              </a:rPr>
              <a:t>” and then create a new class file named “</a:t>
            </a:r>
            <a:r>
              <a:rPr lang="en-GB" b="1" dirty="0" err="1">
                <a:solidFill>
                  <a:srgbClr val="333333"/>
                </a:solidFill>
                <a:latin typeface="source-sans-pro"/>
              </a:rPr>
              <a:t>ReadExcelSheet</a:t>
            </a:r>
            <a:r>
              <a:rPr lang="en-GB" dirty="0">
                <a:solidFill>
                  <a:srgbClr val="333333"/>
                </a:solidFill>
                <a:latin typeface="source-sans-pro"/>
              </a:rPr>
              <a:t>”. Look at the following source code to read all keywords from the step table.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1418487"/>
            <a:ext cx="6935168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1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974" y="0"/>
            <a:ext cx="5734850" cy="44678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9844" y="48677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source-sans-pro"/>
              </a:rPr>
              <a:t>Step 7</a:t>
            </a:r>
            <a:r>
              <a:rPr lang="en-GB" dirty="0">
                <a:solidFill>
                  <a:srgbClr val="333333"/>
                </a:solidFill>
                <a:latin typeface="source-sans-pro"/>
              </a:rPr>
              <a:t>: Next step is to write code for calling </a:t>
            </a:r>
            <a:r>
              <a:rPr lang="en-GB" b="1" dirty="0" err="1">
                <a:solidFill>
                  <a:srgbClr val="333333"/>
                </a:solidFill>
                <a:latin typeface="source-sans-pro"/>
              </a:rPr>
              <a:t>readExcelData</a:t>
            </a:r>
            <a:r>
              <a:rPr lang="en-GB" b="1" dirty="0">
                <a:solidFill>
                  <a:srgbClr val="333333"/>
                </a:solidFill>
                <a:latin typeface="source-sans-pro"/>
              </a:rPr>
              <a:t>()</a:t>
            </a:r>
            <a:r>
              <a:rPr lang="en-GB" dirty="0">
                <a:solidFill>
                  <a:srgbClr val="333333"/>
                </a:solidFill>
                <a:latin typeface="source-sans-pro"/>
              </a:rPr>
              <a:t> method of </a:t>
            </a:r>
            <a:r>
              <a:rPr lang="en-GB" b="1" dirty="0" err="1">
                <a:solidFill>
                  <a:srgbClr val="333333"/>
                </a:solidFill>
                <a:latin typeface="source-sans-pro"/>
              </a:rPr>
              <a:t>ReadExcelSheet</a:t>
            </a:r>
            <a:r>
              <a:rPr lang="en-GB" dirty="0">
                <a:solidFill>
                  <a:srgbClr val="333333"/>
                </a:solidFill>
                <a:latin typeface="source-sans-pro"/>
              </a:rPr>
              <a:t> class and methods of </a:t>
            </a:r>
            <a:r>
              <a:rPr lang="en-GB" b="1" dirty="0" err="1">
                <a:solidFill>
                  <a:srgbClr val="333333"/>
                </a:solidFill>
                <a:latin typeface="source-sans-pro"/>
              </a:rPr>
              <a:t>ActionKeywords</a:t>
            </a:r>
            <a:r>
              <a:rPr lang="en-GB" dirty="0">
                <a:solidFill>
                  <a:srgbClr val="333333"/>
                </a:solidFill>
                <a:latin typeface="source-sans-pro"/>
              </a:rPr>
              <a:t> class. Create a new package named “</a:t>
            </a:r>
            <a:r>
              <a:rPr lang="en-GB" b="1" dirty="0" err="1">
                <a:solidFill>
                  <a:srgbClr val="333333"/>
                </a:solidFill>
                <a:latin typeface="source-sans-pro"/>
              </a:rPr>
              <a:t>executionEngine</a:t>
            </a:r>
            <a:r>
              <a:rPr lang="en-GB" dirty="0">
                <a:solidFill>
                  <a:srgbClr val="333333"/>
                </a:solidFill>
                <a:latin typeface="source-sans-pro"/>
              </a:rPr>
              <a:t>” and write the following source code by creating a class named “</a:t>
            </a:r>
            <a:r>
              <a:rPr lang="en-GB" b="1" dirty="0" err="1">
                <a:solidFill>
                  <a:srgbClr val="333333"/>
                </a:solidFill>
                <a:latin typeface="source-sans-pro"/>
              </a:rPr>
              <a:t>ExecutionTest</a:t>
            </a:r>
            <a:r>
              <a:rPr lang="en-GB" dirty="0">
                <a:solidFill>
                  <a:srgbClr val="333333"/>
                </a:solidFill>
                <a:latin typeface="source-sans-pro"/>
              </a:rPr>
              <a:t>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67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3" y="336987"/>
            <a:ext cx="7411484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5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09" y="639669"/>
            <a:ext cx="8116433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5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76" y="711583"/>
            <a:ext cx="7697274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587" y="871260"/>
            <a:ext cx="6801799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7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9" y="676018"/>
            <a:ext cx="7792537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4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097" y="687571"/>
            <a:ext cx="7716327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6" y="232897"/>
            <a:ext cx="784969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5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27" y="603958"/>
            <a:ext cx="815453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8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2" y="493980"/>
            <a:ext cx="7773485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50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source-sans-pro</vt:lpstr>
      <vt:lpstr>Office Theme</vt:lpstr>
      <vt:lpstr>Keyword Driven Framework - 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 Driven Framework - Introduction </dc:title>
  <dc:creator>Microsoft account</dc:creator>
  <cp:lastModifiedBy>Microsoft account</cp:lastModifiedBy>
  <cp:revision>4</cp:revision>
  <dcterms:created xsi:type="dcterms:W3CDTF">2023-07-05T03:39:09Z</dcterms:created>
  <dcterms:modified xsi:type="dcterms:W3CDTF">2023-07-05T12:54:54Z</dcterms:modified>
</cp:coreProperties>
</file>