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D5A-6F54-4719-AE75-473DBD11A807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0694-7E3F-459C-B5CF-778CDA5C5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D5A-6F54-4719-AE75-473DBD11A807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0694-7E3F-459C-B5CF-778CDA5C5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D5A-6F54-4719-AE75-473DBD11A807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0694-7E3F-459C-B5CF-778CDA5C5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D5A-6F54-4719-AE75-473DBD11A807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0694-7E3F-459C-B5CF-778CDA5C5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D5A-6F54-4719-AE75-473DBD11A807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0694-7E3F-459C-B5CF-778CDA5C5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D5A-6F54-4719-AE75-473DBD11A807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0694-7E3F-459C-B5CF-778CDA5C5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D5A-6F54-4719-AE75-473DBD11A807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0694-7E3F-459C-B5CF-778CDA5C5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1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D5A-6F54-4719-AE75-473DBD11A807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0694-7E3F-459C-B5CF-778CDA5C5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3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D5A-6F54-4719-AE75-473DBD11A807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0694-7E3F-459C-B5CF-778CDA5C5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D5A-6F54-4719-AE75-473DBD11A807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0694-7E3F-459C-B5CF-778CDA5C5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3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D5A-6F54-4719-AE75-473DBD11A807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0694-7E3F-459C-B5CF-778CDA5C5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5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46D5A-6F54-4719-AE75-473DBD11A807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70694-7E3F-459C-B5CF-778CDA5C5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4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890215" y="2155207"/>
            <a:ext cx="5257800" cy="4550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67100" y="5334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2362200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GW-1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72301" y="4876800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REST-1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72301" y="5715000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REST-2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276600"/>
            <a:ext cx="1905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Fabric8 –Agent</a:t>
            </a:r>
          </a:p>
          <a:p>
            <a:pPr algn="ctr"/>
            <a:r>
              <a:rPr lang="en-US" dirty="0" smtClean="0"/>
              <a:t>2K</a:t>
            </a:r>
          </a:p>
          <a:p>
            <a:pPr algn="ctr"/>
            <a:r>
              <a:rPr lang="en-US" smtClean="0"/>
              <a:t>Admin-Fabric8</a:t>
            </a:r>
            <a:endParaRPr lang="en-US" dirty="0" smtClean="0"/>
          </a:p>
          <a:p>
            <a:pPr algn="ctr"/>
            <a:r>
              <a:rPr lang="en-US" dirty="0" smtClean="0"/>
              <a:t>H AWTIO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819400" y="4114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19400" y="4114800"/>
            <a:ext cx="0" cy="190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819400" y="5143500"/>
            <a:ext cx="7529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8" idx="1"/>
          </p:cNvCxnSpPr>
          <p:nvPr/>
        </p:nvCxnSpPr>
        <p:spPr>
          <a:xfrm>
            <a:off x="2819400" y="6019800"/>
            <a:ext cx="7529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6" idx="1"/>
          </p:cNvCxnSpPr>
          <p:nvPr/>
        </p:nvCxnSpPr>
        <p:spPr>
          <a:xfrm>
            <a:off x="2819400" y="266700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819400" y="2667000"/>
            <a:ext cx="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819400" y="3505200"/>
            <a:ext cx="7529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99314" y="2788154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Lookup</a:t>
            </a:r>
          </a:p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905000" y="457558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6" name="Straight Connector 65"/>
          <p:cNvCxnSpPr>
            <a:stCxn id="4" idx="3"/>
          </p:cNvCxnSpPr>
          <p:nvPr/>
        </p:nvCxnSpPr>
        <p:spPr>
          <a:xfrm>
            <a:off x="5600700" y="1028700"/>
            <a:ext cx="342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943600" y="1028700"/>
            <a:ext cx="0" cy="4165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7" idx="3"/>
          </p:cNvCxnSpPr>
          <p:nvPr/>
        </p:nvCxnSpPr>
        <p:spPr>
          <a:xfrm flipH="1">
            <a:off x="5477301" y="5181600"/>
            <a:ext cx="4662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943600" y="5193941"/>
            <a:ext cx="0" cy="825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8" idx="3"/>
          </p:cNvCxnSpPr>
          <p:nvPr/>
        </p:nvCxnSpPr>
        <p:spPr>
          <a:xfrm flipH="1">
            <a:off x="5477301" y="6019800"/>
            <a:ext cx="4662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33400" y="1828800"/>
            <a:ext cx="822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8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7042" y="1692322"/>
            <a:ext cx="6096000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9442" y="1920922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HTTP-GW-1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36744" y="1920922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HTTP-GW-2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34284" y="1920922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HTTP-GW-3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93242" y="152400"/>
            <a:ext cx="15240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152400"/>
            <a:ext cx="15240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72200" y="152400"/>
            <a:ext cx="15240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3555242" y="762000"/>
            <a:ext cx="1524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</p:cNvCxnSpPr>
          <p:nvPr/>
        </p:nvCxnSpPr>
        <p:spPr>
          <a:xfrm>
            <a:off x="5257800" y="7620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</p:cNvCxnSpPr>
          <p:nvPr/>
        </p:nvCxnSpPr>
        <p:spPr>
          <a:xfrm flipH="1">
            <a:off x="5562600" y="762000"/>
            <a:ext cx="1371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196084" y="2185916"/>
            <a:ext cx="838200" cy="26158"/>
          </a:xfrm>
          <a:prstGeom prst="line">
            <a:avLst/>
          </a:prstGeom>
          <a:ln w="444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640842" y="3048000"/>
            <a:ext cx="1676400" cy="3151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53436" y="3231107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Fabric8</a:t>
            </a:r>
          </a:p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62535" y="417581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JVM-1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753436" y="472895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JVM-2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793242" y="562174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JVM-N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68872" y="6236226"/>
            <a:ext cx="94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-1</a:t>
            </a:r>
          </a:p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32497" y="1582003"/>
            <a:ext cx="1696303" cy="1713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6145" y="4359659"/>
            <a:ext cx="1682655" cy="178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</a:p>
          <a:p>
            <a:pPr algn="ctr"/>
            <a:r>
              <a:rPr lang="en-US" dirty="0" smtClean="0"/>
              <a:t>FABIRC8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439235" y="5280546"/>
            <a:ext cx="0" cy="25020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407091" y="3048000"/>
            <a:ext cx="1676400" cy="3151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19685" y="3231107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Fabric8</a:t>
            </a:r>
          </a:p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528784" y="417581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JVM-1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519685" y="472895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JVM-2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559491" y="562174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JVM-N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30656" y="6236226"/>
            <a:ext cx="94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-2</a:t>
            </a:r>
          </a:p>
          <a:p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5205484" y="5280546"/>
            <a:ext cx="0" cy="25020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069541" y="3115469"/>
            <a:ext cx="1676400" cy="3151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186684" y="3333833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Fabric8</a:t>
            </a:r>
          </a:p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195783" y="4278541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JVM-1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186684" y="4831676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JVM-2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226490" y="5724466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JVM-N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406754" y="6227464"/>
            <a:ext cx="94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-N</a:t>
            </a:r>
          </a:p>
          <a:p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7872483" y="5383272"/>
            <a:ext cx="0" cy="25020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548986" y="2772770"/>
            <a:ext cx="768256" cy="1892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548986" y="2772769"/>
            <a:ext cx="828249" cy="2240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146042" y="2781300"/>
            <a:ext cx="972402" cy="1614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146042" y="2807256"/>
            <a:ext cx="972402" cy="2272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086903" y="2781300"/>
            <a:ext cx="1224886" cy="3180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172200" y="4697842"/>
            <a:ext cx="838200" cy="26158"/>
          </a:xfrm>
          <a:prstGeom prst="line">
            <a:avLst/>
          </a:prstGeom>
          <a:ln w="444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65136" y="1705970"/>
            <a:ext cx="675848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43059" y="1705970"/>
            <a:ext cx="675848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5136" y="2490148"/>
            <a:ext cx="675848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016759" y="2514600"/>
            <a:ext cx="675848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4" idx="1"/>
          </p:cNvCxnSpPr>
          <p:nvPr/>
        </p:nvCxnSpPr>
        <p:spPr>
          <a:xfrm flipH="1">
            <a:off x="1828800" y="2225722"/>
            <a:ext cx="8882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28800" y="1830232"/>
            <a:ext cx="104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Lookup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46145" y="3438814"/>
            <a:ext cx="168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2K-CLUSTER</a:t>
            </a:r>
            <a:endParaRPr lang="en-US" dirty="0"/>
          </a:p>
        </p:txBody>
      </p:sp>
      <p:cxnSp>
        <p:nvCxnSpPr>
          <p:cNvPr id="85" name="Straight Connector 84"/>
          <p:cNvCxnSpPr>
            <a:stCxn id="35" idx="3"/>
          </p:cNvCxnSpPr>
          <p:nvPr/>
        </p:nvCxnSpPr>
        <p:spPr>
          <a:xfrm>
            <a:off x="1828800" y="5251713"/>
            <a:ext cx="4441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272921" y="5257800"/>
            <a:ext cx="13079" cy="152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272921" y="6781800"/>
            <a:ext cx="60834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3267501" y="6477000"/>
            <a:ext cx="9099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5070143" y="6477000"/>
            <a:ext cx="9099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8356411" y="6477000"/>
            <a:ext cx="9099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1828801" y="3023548"/>
            <a:ext cx="6128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438400" y="3048000"/>
            <a:ext cx="3270" cy="2802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32" idx="1"/>
          </p:cNvCxnSpPr>
          <p:nvPr/>
        </p:nvCxnSpPr>
        <p:spPr>
          <a:xfrm>
            <a:off x="2441670" y="5850340"/>
            <a:ext cx="3515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31" idx="1"/>
          </p:cNvCxnSpPr>
          <p:nvPr/>
        </p:nvCxnSpPr>
        <p:spPr>
          <a:xfrm>
            <a:off x="2441670" y="4957550"/>
            <a:ext cx="3117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829370" y="2622590"/>
            <a:ext cx="104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52</Words>
  <Application>Microsoft Office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Sapient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WIN764BIT</dc:creator>
  <cp:lastModifiedBy>WIN764BIT</cp:lastModifiedBy>
  <cp:revision>50</cp:revision>
  <dcterms:created xsi:type="dcterms:W3CDTF">2014-10-28T10:11:25Z</dcterms:created>
  <dcterms:modified xsi:type="dcterms:W3CDTF">2014-10-28T11:06:13Z</dcterms:modified>
</cp:coreProperties>
</file>