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45951-2642-47DC-AF24-2CF0EB3D3A5A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DC2B-5AF7-4127-933A-50DAF089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3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Relic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Performance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6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it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r>
              <a:rPr lang="en-US" dirty="0" smtClean="0"/>
              <a:t>(Streaming, Metrics History)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3352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</a:p>
          <a:p>
            <a:pPr algn="ctr"/>
            <a:r>
              <a:rPr lang="en-US" dirty="0" smtClean="0"/>
              <a:t>(Tomcat/Jersey)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4876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 Data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29718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NewRelic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95600" y="38862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3"/>
          </p:cNvCxnSpPr>
          <p:nvPr/>
        </p:nvCxnSpPr>
        <p:spPr>
          <a:xfrm flipH="1">
            <a:off x="2895600" y="4343400"/>
            <a:ext cx="3581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95600" y="2362200"/>
            <a:ext cx="3581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5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New Relic</vt:lpstr>
      <vt:lpstr>How it Works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Relic</dc:title>
  <dc:creator>WIN764BIT</dc:creator>
  <cp:lastModifiedBy>WIN764BIT</cp:lastModifiedBy>
  <cp:revision>4</cp:revision>
  <dcterms:created xsi:type="dcterms:W3CDTF">2014-10-01T03:54:03Z</dcterms:created>
  <dcterms:modified xsi:type="dcterms:W3CDTF">2014-10-01T05:03:41Z</dcterms:modified>
</cp:coreProperties>
</file>