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8"/>
  </p:notesMasterIdLst>
  <p:handoutMasterIdLst>
    <p:handoutMasterId r:id="rId9"/>
  </p:handoutMasterIdLst>
  <p:sldIdLst>
    <p:sldId id="520" r:id="rId4"/>
    <p:sldId id="517" r:id="rId5"/>
    <p:sldId id="522" r:id="rId6"/>
    <p:sldId id="527" r:id="rId7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00" autoAdjust="0"/>
    <p:restoredTop sz="59033" autoAdjust="0"/>
  </p:normalViewPr>
  <p:slideViewPr>
    <p:cSldViewPr snapToGrid="0" showGuides="1">
      <p:cViewPr varScale="1">
        <p:scale>
          <a:sx n="55" d="100"/>
          <a:sy n="55" d="100"/>
        </p:scale>
        <p:origin x="138" y="114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5/22/2018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5/22/2018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04: Retail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 with SAS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depth, it is now time to implement the knowledge gained through this course in real-life scenarios. 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provide you with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scenario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need to implement data science solutions using SAS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these tasks in the installed SAS university edition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55890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04: Retail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Forecast the sales based on the independent variables such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Profit, Quantity, Marketing c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ost, and Expenses using the regression model.</a:t>
            </a:r>
          </a:p>
          <a:p>
            <a:pPr defTabSz="1219170">
              <a:lnSpc>
                <a:spcPct val="150000"/>
              </a:lnSpc>
            </a:pP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is maintained for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 Analysis,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it has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independent and dependent variables.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6897" y="8047802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859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04: Retail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 Analysis: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required dataset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descriptive statistics for the dataset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the significance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independent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set with exponential, cube,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squared,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log values for each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regression test </a:t>
            </a:r>
          </a:p>
          <a:p>
            <a:pPr marL="342900" indent="-3429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output dataset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14589</TotalTime>
  <Words>198</Words>
  <Application>Microsoft Office PowerPoint</Application>
  <PresentationFormat>Custom</PresentationFormat>
  <Paragraphs>35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harish nagar</cp:lastModifiedBy>
  <cp:revision>810</cp:revision>
  <dcterms:created xsi:type="dcterms:W3CDTF">2015-05-06T16:52:47Z</dcterms:created>
  <dcterms:modified xsi:type="dcterms:W3CDTF">2018-05-22T07:24:04Z</dcterms:modified>
</cp:coreProperties>
</file>