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54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19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5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5223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5222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2078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29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5372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7528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292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009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700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7227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913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8612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3938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4350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36636D-D922-432D-A958-524484B5923D}" type="datetimeFigureOut">
              <a:rPr lang="en-US" smtClean="0"/>
              <a:pPr/>
              <a:t>9/30/2023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12219292"/>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C1D5-2EAA-B9B5-4E7A-91EB8EC62DF8}"/>
              </a:ext>
            </a:extLst>
          </p:cNvPr>
          <p:cNvSpPr>
            <a:spLocks noGrp="1"/>
          </p:cNvSpPr>
          <p:nvPr>
            <p:ph type="ctrTitle"/>
          </p:nvPr>
        </p:nvSpPr>
        <p:spPr>
          <a:xfrm>
            <a:off x="1370692" y="74707"/>
            <a:ext cx="10414907" cy="2749176"/>
          </a:xfrm>
        </p:spPr>
        <p:txBody>
          <a:bodyPr>
            <a:normAutofit/>
          </a:bodyPr>
          <a:lstStyle/>
          <a:p>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Big</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Data</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Analysis</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with</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IBM</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Cloud Databases</a:t>
            </a:r>
            <a:br>
              <a:rPr lang="en-US" b="1" dirty="0">
                <a:solidFill>
                  <a:srgbClr val="474747"/>
                </a:solidFill>
                <a:effectLst/>
                <a:latin typeface="Open Sans" panose="020F0502020204030204" pitchFamily="34" charset="0"/>
              </a:rPr>
            </a:br>
            <a:endParaRPr lang="en-IN" dirty="0"/>
          </a:p>
        </p:txBody>
      </p:sp>
      <p:sp>
        <p:nvSpPr>
          <p:cNvPr id="3" name="Subtitle 2">
            <a:extLst>
              <a:ext uri="{FF2B5EF4-FFF2-40B4-BE49-F238E27FC236}">
                <a16:creationId xmlns:a16="http://schemas.microsoft.com/office/drawing/2014/main" id="{436EA869-C9F6-8F4C-7BB8-BCD702E4C753}"/>
              </a:ext>
            </a:extLst>
          </p:cNvPr>
          <p:cNvSpPr>
            <a:spLocks noGrp="1"/>
          </p:cNvSpPr>
          <p:nvPr>
            <p:ph type="subTitle" idx="1"/>
          </p:nvPr>
        </p:nvSpPr>
        <p:spPr>
          <a:xfrm>
            <a:off x="1370693" y="3598339"/>
            <a:ext cx="5146648" cy="1421896"/>
          </a:xfrm>
        </p:spPr>
        <p:txBody>
          <a:bodyPr/>
          <a:lstStyle/>
          <a:p>
            <a:r>
              <a:rPr lang="en-IN" dirty="0"/>
              <a:t>   </a:t>
            </a:r>
          </a:p>
        </p:txBody>
      </p:sp>
      <p:pic>
        <p:nvPicPr>
          <p:cNvPr id="9" name="Picture 8">
            <a:extLst>
              <a:ext uri="{FF2B5EF4-FFF2-40B4-BE49-F238E27FC236}">
                <a16:creationId xmlns:a16="http://schemas.microsoft.com/office/drawing/2014/main" id="{EA723950-3A6D-E2CD-4B75-68B84C3428FC}"/>
              </a:ext>
            </a:extLst>
          </p:cNvPr>
          <p:cNvPicPr>
            <a:picLocks noChangeAspect="1"/>
          </p:cNvPicPr>
          <p:nvPr/>
        </p:nvPicPr>
        <p:blipFill>
          <a:blip r:embed="rId2"/>
          <a:stretch>
            <a:fillRect/>
          </a:stretch>
        </p:blipFill>
        <p:spPr>
          <a:xfrm>
            <a:off x="6718373" y="3282136"/>
            <a:ext cx="5227773" cy="3360711"/>
          </a:xfrm>
          <a:prstGeom prst="rect">
            <a:avLst/>
          </a:prstGeom>
        </p:spPr>
      </p:pic>
      <p:sp>
        <p:nvSpPr>
          <p:cNvPr id="4" name="TextBox 3">
            <a:extLst>
              <a:ext uri="{FF2B5EF4-FFF2-40B4-BE49-F238E27FC236}">
                <a16:creationId xmlns:a16="http://schemas.microsoft.com/office/drawing/2014/main" id="{79FC5B6E-CC1A-8165-D6DC-83DF69C731E0}"/>
              </a:ext>
            </a:extLst>
          </p:cNvPr>
          <p:cNvSpPr txBox="1"/>
          <p:nvPr/>
        </p:nvSpPr>
        <p:spPr>
          <a:xfrm>
            <a:off x="914400" y="2447365"/>
            <a:ext cx="5146648"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BY</a:t>
            </a:r>
          </a:p>
          <a:p>
            <a:r>
              <a:rPr lang="en-IN" sz="2400" dirty="0">
                <a:latin typeface="Times New Roman" panose="02020603050405020304" pitchFamily="18" charset="0"/>
                <a:cs typeface="Times New Roman" panose="02020603050405020304" pitchFamily="18" charset="0"/>
              </a:rPr>
              <a:t>     CHANDRAVEL .P</a:t>
            </a:r>
          </a:p>
          <a:p>
            <a:r>
              <a:rPr lang="en-IN" sz="2400" dirty="0">
                <a:latin typeface="Times New Roman" panose="02020603050405020304" pitchFamily="18" charset="0"/>
                <a:cs typeface="Times New Roman" panose="02020603050405020304" pitchFamily="18" charset="0"/>
              </a:rPr>
              <a:t>     DHANUSH .P</a:t>
            </a:r>
          </a:p>
          <a:p>
            <a:r>
              <a:rPr lang="en-IN" sz="2400" dirty="0">
                <a:latin typeface="Times New Roman" panose="02020603050405020304" pitchFamily="18" charset="0"/>
                <a:cs typeface="Times New Roman" panose="02020603050405020304" pitchFamily="18" charset="0"/>
              </a:rPr>
              <a:t>     DINESH .N</a:t>
            </a:r>
          </a:p>
          <a:p>
            <a:r>
              <a:rPr lang="en-IN" sz="2400" dirty="0">
                <a:latin typeface="Times New Roman" panose="02020603050405020304" pitchFamily="18" charset="0"/>
                <a:cs typeface="Times New Roman" panose="02020603050405020304" pitchFamily="18" charset="0"/>
              </a:rPr>
              <a:t>     HABISHEK .R</a:t>
            </a:r>
          </a:p>
          <a:p>
            <a:r>
              <a:rPr lang="en-IN" sz="2400" dirty="0">
                <a:latin typeface="Times New Roman" panose="02020603050405020304" pitchFamily="18" charset="0"/>
                <a:cs typeface="Times New Roman" panose="02020603050405020304" pitchFamily="18" charset="0"/>
              </a:rPr>
              <a:t>     HARISH KUMAR .P</a:t>
            </a:r>
          </a:p>
        </p:txBody>
      </p:sp>
    </p:spTree>
    <p:extLst>
      <p:ext uri="{BB962C8B-B14F-4D97-AF65-F5344CB8AC3E}">
        <p14:creationId xmlns:p14="http://schemas.microsoft.com/office/powerpoint/2010/main" val="11468055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440-BF9D-1C97-A439-7C56E7E54597}"/>
              </a:ext>
            </a:extLst>
          </p:cNvPr>
          <p:cNvSpPr>
            <a:spLocks noGrp="1"/>
          </p:cNvSpPr>
          <p:nvPr>
            <p:ph type="title"/>
          </p:nvPr>
        </p:nvSpPr>
        <p:spPr>
          <a:xfrm>
            <a:off x="913795" y="609600"/>
            <a:ext cx="7432346" cy="970450"/>
          </a:xfrm>
        </p:spPr>
        <p:txBody>
          <a:bodyPr>
            <a:normAutofit/>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Problem   Statement</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DF22B5-52FC-4041-A724-03CE4A608D10}"/>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Dive into the world of big data analysis with IBM Cloud Databases. Uncover hidden insights from vast datasets, from climate trends to social patterns. Visualize your findings and derive valuable business intelligence. Embark on data-driven adventures, exploring the endless possibilities of big data!</a:t>
            </a:r>
          </a:p>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4428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7DC2-CF8D-C56C-9EB0-93F8FCC17356}"/>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27085C-C465-F65C-95C8-985AB5811425}"/>
              </a:ext>
            </a:extLst>
          </p:cNvPr>
          <p:cNvSpPr>
            <a:spLocks noGrp="1"/>
          </p:cNvSpPr>
          <p:nvPr>
            <p:ph idx="1"/>
          </p:nvPr>
        </p:nvSpPr>
        <p:spPr>
          <a:xfrm>
            <a:off x="698642" y="2055180"/>
            <a:ext cx="5469076" cy="2552680"/>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 Selection</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Identify the datasets to be analyzed, such as climate data or social media trends.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CCC90C-713B-77CE-1EB4-C45A9E078E1F}"/>
              </a:ext>
            </a:extLst>
          </p:cNvPr>
          <p:cNvPicPr>
            <a:picLocks noChangeAspect="1"/>
          </p:cNvPicPr>
          <p:nvPr/>
        </p:nvPicPr>
        <p:blipFill>
          <a:blip r:embed="rId2"/>
          <a:stretch>
            <a:fillRect/>
          </a:stretch>
        </p:blipFill>
        <p:spPr>
          <a:xfrm>
            <a:off x="6528587" y="1909482"/>
            <a:ext cx="5559676" cy="2990305"/>
          </a:xfrm>
          <a:prstGeom prst="rect">
            <a:avLst/>
          </a:prstGeom>
        </p:spPr>
      </p:pic>
    </p:spTree>
    <p:extLst>
      <p:ext uri="{BB962C8B-B14F-4D97-AF65-F5344CB8AC3E}">
        <p14:creationId xmlns:p14="http://schemas.microsoft.com/office/powerpoint/2010/main" val="376049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2707-FDF2-B8FE-0049-F0A37B255D49}"/>
              </a:ext>
            </a:extLst>
          </p:cNvPr>
          <p:cNvSpPr>
            <a:spLocks noGrp="1"/>
          </p:cNvSpPr>
          <p:nvPr>
            <p:ph type="title"/>
          </p:nvPr>
        </p:nvSpPr>
        <p:spPr>
          <a:xfrm>
            <a:off x="680713" y="519953"/>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72F259C1-5959-CC48-ACDB-FF38D41B1040}"/>
              </a:ext>
            </a:extLst>
          </p:cNvPr>
          <p:cNvSpPr>
            <a:spLocks noGrp="1"/>
          </p:cNvSpPr>
          <p:nvPr>
            <p:ph idx="1"/>
          </p:nvPr>
        </p:nvSpPr>
        <p:spPr>
          <a:xfrm>
            <a:off x="913795" y="1732450"/>
            <a:ext cx="4823617" cy="3162280"/>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Database Setup</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Set up IBM Cloud Databases for storing and managing large datasets.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2E8FA8D-ED3F-679D-7942-389A219CC51C}"/>
              </a:ext>
            </a:extLst>
          </p:cNvPr>
          <p:cNvPicPr>
            <a:picLocks noChangeAspect="1"/>
          </p:cNvPicPr>
          <p:nvPr/>
        </p:nvPicPr>
        <p:blipFill>
          <a:blip r:embed="rId2"/>
          <a:stretch>
            <a:fillRect/>
          </a:stretch>
        </p:blipFill>
        <p:spPr>
          <a:xfrm>
            <a:off x="6096000" y="1732450"/>
            <a:ext cx="5468471" cy="3360711"/>
          </a:xfrm>
          <a:prstGeom prst="rect">
            <a:avLst/>
          </a:prstGeom>
        </p:spPr>
      </p:pic>
    </p:spTree>
    <p:extLst>
      <p:ext uri="{BB962C8B-B14F-4D97-AF65-F5344CB8AC3E}">
        <p14:creationId xmlns:p14="http://schemas.microsoft.com/office/powerpoint/2010/main" val="25540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E278-9AC2-D8F0-DE94-AB8491F787F2}"/>
              </a:ext>
            </a:extLst>
          </p:cNvPr>
          <p:cNvSpPr>
            <a:spLocks noGrp="1"/>
          </p:cNvSpPr>
          <p:nvPr>
            <p:ph type="title"/>
          </p:nvPr>
        </p:nvSpPr>
        <p:spPr>
          <a:xfrm>
            <a:off x="259372" y="367554"/>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C524CA41-D5BE-D0E4-38B8-DB6BC602FA00}"/>
              </a:ext>
            </a:extLst>
          </p:cNvPr>
          <p:cNvSpPr>
            <a:spLocks noGrp="1"/>
          </p:cNvSpPr>
          <p:nvPr>
            <p:ph idx="1"/>
          </p:nvPr>
        </p:nvSpPr>
        <p:spPr>
          <a:xfrm>
            <a:off x="913795" y="1732449"/>
            <a:ext cx="5065664"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 Exploration</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Develop queries and scripts to explore the datasets, extract relevant information, and identify patterns.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C9564E-5FC1-D16E-F6B9-934BDB777DDE}"/>
              </a:ext>
            </a:extLst>
          </p:cNvPr>
          <p:cNvPicPr>
            <a:picLocks noChangeAspect="1"/>
          </p:cNvPicPr>
          <p:nvPr/>
        </p:nvPicPr>
        <p:blipFill>
          <a:blip r:embed="rId2"/>
          <a:stretch>
            <a:fillRect/>
          </a:stretch>
        </p:blipFill>
        <p:spPr>
          <a:xfrm>
            <a:off x="6096000" y="1607244"/>
            <a:ext cx="5700254" cy="3341273"/>
          </a:xfrm>
          <a:prstGeom prst="rect">
            <a:avLst/>
          </a:prstGeom>
        </p:spPr>
      </p:pic>
    </p:spTree>
    <p:extLst>
      <p:ext uri="{BB962C8B-B14F-4D97-AF65-F5344CB8AC3E}">
        <p14:creationId xmlns:p14="http://schemas.microsoft.com/office/powerpoint/2010/main" val="250598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FB1C-5ECD-B49B-B531-1A5719BC96E3}"/>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39864D7F-BA71-C9D0-B933-81B8B369A195}"/>
              </a:ext>
            </a:extLst>
          </p:cNvPr>
          <p:cNvSpPr>
            <a:spLocks noGrp="1"/>
          </p:cNvSpPr>
          <p:nvPr>
            <p:ph idx="1"/>
          </p:nvPr>
        </p:nvSpPr>
        <p:spPr>
          <a:xfrm>
            <a:off x="913795" y="1732449"/>
            <a:ext cx="4976017"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Analysis Techniques</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 Apply appropriate analysis techniques, such as statistical analysis or machine learning, to uncover insights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0C2D0F-777E-CF94-8FB0-76416883DF89}"/>
              </a:ext>
            </a:extLst>
          </p:cNvPr>
          <p:cNvPicPr>
            <a:picLocks noChangeAspect="1"/>
          </p:cNvPicPr>
          <p:nvPr/>
        </p:nvPicPr>
        <p:blipFill>
          <a:blip r:embed="rId2"/>
          <a:stretch>
            <a:fillRect/>
          </a:stretch>
        </p:blipFill>
        <p:spPr>
          <a:xfrm>
            <a:off x="6302190" y="1732449"/>
            <a:ext cx="5459504" cy="3710810"/>
          </a:xfrm>
          <a:prstGeom prst="rect">
            <a:avLst/>
          </a:prstGeom>
        </p:spPr>
      </p:pic>
    </p:spTree>
    <p:extLst>
      <p:ext uri="{BB962C8B-B14F-4D97-AF65-F5344CB8AC3E}">
        <p14:creationId xmlns:p14="http://schemas.microsoft.com/office/powerpoint/2010/main" val="15189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A859-E356-F321-A534-A0D714D1D009}"/>
              </a:ext>
            </a:extLst>
          </p:cNvPr>
          <p:cNvSpPr>
            <a:spLocks noGrp="1"/>
          </p:cNvSpPr>
          <p:nvPr>
            <p:ph type="title"/>
          </p:nvPr>
        </p:nvSpPr>
        <p:spPr>
          <a:xfrm>
            <a:off x="913795" y="581575"/>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C1A9A8BF-9F25-98C7-49E2-3FAEF63E5C68}"/>
              </a:ext>
            </a:extLst>
          </p:cNvPr>
          <p:cNvSpPr>
            <a:spLocks noGrp="1"/>
          </p:cNvSpPr>
          <p:nvPr>
            <p:ph idx="1"/>
          </p:nvPr>
        </p:nvSpPr>
        <p:spPr>
          <a:xfrm>
            <a:off x="913795" y="1732449"/>
            <a:ext cx="6024887"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Visualization</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Design visualizations to present the analysis results in an understandable and impactful manner.</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1A0F5A-A6D3-0137-F7C2-42F7BD8AA4B1}"/>
              </a:ext>
            </a:extLst>
          </p:cNvPr>
          <p:cNvPicPr>
            <a:picLocks noChangeAspect="1"/>
          </p:cNvPicPr>
          <p:nvPr/>
        </p:nvPicPr>
        <p:blipFill>
          <a:blip r:embed="rId2"/>
          <a:stretch>
            <a:fillRect/>
          </a:stretch>
        </p:blipFill>
        <p:spPr>
          <a:xfrm>
            <a:off x="6741459" y="1952641"/>
            <a:ext cx="5199528" cy="3363430"/>
          </a:xfrm>
          <a:prstGeom prst="rect">
            <a:avLst/>
          </a:prstGeom>
        </p:spPr>
      </p:pic>
    </p:spTree>
    <p:extLst>
      <p:ext uri="{BB962C8B-B14F-4D97-AF65-F5344CB8AC3E}">
        <p14:creationId xmlns:p14="http://schemas.microsoft.com/office/powerpoint/2010/main" val="233007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1E63-B75C-4EDC-93FA-6903B5A51FDF}"/>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1A9CD259-0497-E93E-86F8-24D461C1A56F}"/>
              </a:ext>
            </a:extLst>
          </p:cNvPr>
          <p:cNvSpPr>
            <a:spLocks noGrp="1"/>
          </p:cNvSpPr>
          <p:nvPr>
            <p:ph idx="1"/>
          </p:nvPr>
        </p:nvSpPr>
        <p:spPr>
          <a:xfrm>
            <a:off x="913795" y="1732449"/>
            <a:ext cx="5755946"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Business Insights</a:t>
            </a:r>
          </a:p>
          <a:p>
            <a:pPr marL="36900" indent="0" algn="l">
              <a:buNone/>
            </a:pPr>
            <a:r>
              <a:rPr lang="en-US" sz="2400" b="0" i="0" dirty="0">
                <a:solidFill>
                  <a:srgbClr val="313131"/>
                </a:solidFill>
                <a:effectLst/>
                <a:latin typeface="Roboto" panose="020F0502020204030204" pitchFamily="2" charset="0"/>
              </a:rPr>
              <a:t>            </a:t>
            </a:r>
            <a:r>
              <a:rPr lang="en-US" sz="2400" b="0" i="0" dirty="0">
                <a:solidFill>
                  <a:schemeClr val="tx1"/>
                </a:solidFill>
                <a:effectLst/>
                <a:latin typeface="Times New Roman" panose="02020603050405020304" pitchFamily="18" charset="0"/>
                <a:cs typeface="Times New Roman" panose="02020603050405020304" pitchFamily="18" charset="0"/>
              </a:rPr>
              <a:t>Interpret the analysis findings to derive valuable business intelligence and actionable recommendations.</a:t>
            </a:r>
          </a:p>
          <a:p>
            <a:pPr marL="36900" indent="0" algn="l">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91C604-C1A1-EF48-6C19-535394426116}"/>
              </a:ext>
            </a:extLst>
          </p:cNvPr>
          <p:cNvPicPr>
            <a:picLocks noChangeAspect="1"/>
          </p:cNvPicPr>
          <p:nvPr/>
        </p:nvPicPr>
        <p:blipFill>
          <a:blip r:embed="rId2"/>
          <a:stretch>
            <a:fillRect/>
          </a:stretch>
        </p:blipFill>
        <p:spPr>
          <a:xfrm>
            <a:off x="6517343" y="1660731"/>
            <a:ext cx="5181600" cy="3888422"/>
          </a:xfrm>
          <a:prstGeom prst="rect">
            <a:avLst/>
          </a:prstGeom>
        </p:spPr>
      </p:pic>
    </p:spTree>
    <p:extLst>
      <p:ext uri="{BB962C8B-B14F-4D97-AF65-F5344CB8AC3E}">
        <p14:creationId xmlns:p14="http://schemas.microsoft.com/office/powerpoint/2010/main" val="119849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1CE1-0000-0C2C-F6CE-AE9FBD6422EC}"/>
              </a:ext>
            </a:extLst>
          </p:cNvPr>
          <p:cNvSpPr>
            <a:spLocks noGrp="1"/>
          </p:cNvSpPr>
          <p:nvPr>
            <p:ph type="title"/>
          </p:nvPr>
        </p:nvSpPr>
        <p:spPr>
          <a:xfrm>
            <a:off x="913795" y="609600"/>
            <a:ext cx="10353762" cy="4616824"/>
          </a:xfrm>
        </p:spPr>
        <p:txBody>
          <a:bodyPr>
            <a:normAutofit/>
          </a:bodyPr>
          <a:lstStyle/>
          <a:p>
            <a:r>
              <a:rPr lang="en-IN" sz="8000" dirty="0">
                <a:solidFill>
                  <a:schemeClr val="accent2">
                    <a:lumMod val="75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0945338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66</TotalTime>
  <Words>260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Open Sans</vt:lpstr>
      <vt:lpstr>Roboto</vt:lpstr>
      <vt:lpstr>Times New Roman</vt:lpstr>
      <vt:lpstr>Depth</vt:lpstr>
      <vt:lpstr>Big Data Analysis with IBM Cloud Databases </vt:lpstr>
      <vt:lpstr>Problem   Statement</vt:lpstr>
      <vt:lpstr>Design Thinking</vt:lpstr>
      <vt:lpstr>Design Thinking</vt:lpstr>
      <vt:lpstr>Design Thinking</vt:lpstr>
      <vt:lpstr>Design Thinking</vt:lpstr>
      <vt:lpstr>Design Thinking</vt:lpstr>
      <vt:lpstr>Design Thinking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 </dc:title>
  <dc:creator>jayasri seenu</dc:creator>
  <cp:lastModifiedBy>jayasri seenu</cp:lastModifiedBy>
  <cp:revision>3</cp:revision>
  <dcterms:created xsi:type="dcterms:W3CDTF">2023-09-30T01:58:02Z</dcterms:created>
  <dcterms:modified xsi:type="dcterms:W3CDTF">2023-09-30T03:23:15Z</dcterms:modified>
</cp:coreProperties>
</file>