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59"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2665" y="895350"/>
            <a:ext cx="10518140" cy="4113530"/>
          </a:xfrm>
        </p:spPr>
        <p:txBody>
          <a:bodyPr anchor="ctr" anchorCtr="0"/>
          <a:lstStyle/>
          <a:p>
            <a:pPr>
              <a:lnSpc>
                <a:spcPct val="100000"/>
              </a:lnSpc>
            </a:pPr>
            <a:r>
              <a:rPr lang="en-US" b="1" dirty="0">
                <a:highlight>
                  <a:srgbClr val="00FF00"/>
                </a:highlight>
              </a:rPr>
              <a:t>OBJECTS AND ITS INTERNAL REPRESENTATION IN JAVASCRIPT</a:t>
            </a:r>
            <a:endParaRPr lang="en-US" b="1" dirty="0">
              <a:highlight>
                <a:srgbClr val="00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p:sp>
        <p:nvSpPr>
          <p:cNvPr id="3" name="Content Placeholder 2"/>
          <p:cNvSpPr>
            <a:spLocks noGrp="1"/>
          </p:cNvSpPr>
          <p:nvPr>
            <p:ph idx="1"/>
          </p:nvPr>
        </p:nvSpPr>
        <p:spPr>
          <a:xfrm>
            <a:off x="473075" y="395605"/>
            <a:ext cx="10880725" cy="5781675"/>
          </a:xfrm>
        </p:spPr>
        <p:txBody>
          <a:bodyPr>
            <a:normAutofit lnSpcReduction="20000"/>
          </a:bodyPr>
          <a:p>
            <a:r>
              <a:rPr lang="en-US"/>
              <a:t>In JavaScript, objects are fundamental data structures that represent collections of key-value pairs. These key-value pairs are often referred to as properties and methods. Objects can be used to model and store complex data structures, and they play a central role in the language. Here are the key points regarding object representation in JavaScript</a:t>
            </a:r>
            <a:endParaRPr lang="en-US"/>
          </a:p>
          <a:p>
            <a:endParaRPr lang="en-US"/>
          </a:p>
          <a:p>
            <a:pPr marL="0" indent="0">
              <a:buNone/>
            </a:pPr>
            <a:r>
              <a:rPr lang="en-US"/>
              <a:t>1. Key-Value Pairs: JavaScript objects are essentially collections of key-value pairs. Each key is a unique string (or symbol in ES6 and later), and its associated value can be of any data type, including other objects, functions, or primitive values like numbers and strings.</a:t>
            </a:r>
            <a:endParaRPr lang="en-US"/>
          </a:p>
          <a:p>
            <a:pPr marL="0" indent="0">
              <a:buNone/>
            </a:pPr>
            <a:endParaRPr lang="en-US"/>
          </a:p>
          <a:p>
            <a:pPr marL="0" indent="0">
              <a:buNone/>
            </a:pPr>
            <a:r>
              <a:rPr lang="en-US"/>
              <a:t>2. Properties: The keys in an object are referred to as properties. You can access object properties using dot notation (e.g., objectName.propertyName) or bracket notation (e.g., objectName['propertyName']).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p:sp>
        <p:nvSpPr>
          <p:cNvPr id="3" name="Content Placeholder 2"/>
          <p:cNvSpPr>
            <a:spLocks noGrp="1"/>
          </p:cNvSpPr>
          <p:nvPr>
            <p:ph idx="1"/>
          </p:nvPr>
        </p:nvSpPr>
        <p:spPr>
          <a:xfrm>
            <a:off x="351155" y="426085"/>
            <a:ext cx="11275695" cy="6044565"/>
          </a:xfrm>
        </p:spPr>
        <p:txBody>
          <a:bodyPr>
            <a:normAutofit lnSpcReduction="10000"/>
          </a:bodyPr>
          <a:p>
            <a:pPr marL="0" indent="0">
              <a:buNone/>
            </a:pPr>
            <a:r>
              <a:rPr lang="en-US"/>
              <a:t>3. Methods: In addition to properties, objects can also have methods, which are functions associated with the object. Methods are simply properties with function values.</a:t>
            </a:r>
            <a:endParaRPr lang="en-US"/>
          </a:p>
          <a:p>
            <a:pPr marL="0" indent="0">
              <a:buNone/>
            </a:pPr>
            <a:endParaRPr lang="en-US"/>
          </a:p>
          <a:p>
            <a:pPr marL="0" indent="0">
              <a:buNone/>
            </a:pPr>
            <a:r>
              <a:rPr lang="en-US"/>
              <a:t>4. Literal Notation: You can create objects using object literal notation, which is a concise way to define an object</a:t>
            </a:r>
            <a:endParaRPr lang="en-US"/>
          </a:p>
          <a:p>
            <a:endParaRPr lang="en-US"/>
          </a:p>
          <a:p>
            <a:pPr marL="0" indent="0">
              <a:buNone/>
            </a:pPr>
            <a:r>
              <a:rPr lang="en-US"/>
              <a:t>5. Constructor Functions: You can create objects using constructor functions, which are functions designed to create and initialize objects. ES6 introduced the class syntax, which makes it easier to define constructor functions.</a:t>
            </a:r>
            <a:endParaRPr lang="en-US"/>
          </a:p>
          <a:p>
            <a:pPr marL="0" indent="0">
              <a:buNone/>
            </a:pPr>
            <a:endParaRPr lang="en-US"/>
          </a:p>
          <a:p>
            <a:pPr marL="0" indent="0">
              <a:buNone/>
            </a:pPr>
            <a:r>
              <a:rPr lang="en-US"/>
              <a:t>6.Dynamic and Mutable: JavaScript objects are dynamic and mutable, meaning you can add, update, or delete properties and methods after the object is created.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p:sp>
        <p:nvSpPr>
          <p:cNvPr id="2" name="Title 1"/>
          <p:cNvSpPr>
            <a:spLocks noGrp="1"/>
          </p:cNvSpPr>
          <p:nvPr>
            <p:ph type="title"/>
          </p:nvPr>
        </p:nvSpPr>
        <p:spPr/>
        <p:txBody>
          <a:bodyPr>
            <a:normAutofit fontScale="90000"/>
          </a:bodyPr>
          <a:p>
            <a:pPr algn="ctr"/>
            <a:r>
              <a:rPr lang="en-US">
                <a:highlight>
                  <a:srgbClr val="00FFFF"/>
                </a:highlight>
              </a:rPr>
              <a:t>Utilizing object methods for enhanced functionality in javascript</a:t>
            </a:r>
            <a:endParaRPr lang="en-US">
              <a:highlight>
                <a:srgbClr val="00FFFF"/>
              </a:highlight>
            </a:endParaRPr>
          </a:p>
        </p:txBody>
      </p:sp>
      <p:sp>
        <p:nvSpPr>
          <p:cNvPr id="3" name="Content Placeholder 2"/>
          <p:cNvSpPr>
            <a:spLocks noGrp="1"/>
          </p:cNvSpPr>
          <p:nvPr>
            <p:ph idx="1"/>
          </p:nvPr>
        </p:nvSpPr>
        <p:spPr>
          <a:xfrm>
            <a:off x="838200" y="1765935"/>
            <a:ext cx="10960735" cy="4817110"/>
          </a:xfrm>
        </p:spPr>
        <p:txBody>
          <a:bodyPr>
            <a:normAutofit lnSpcReduction="20000"/>
          </a:bodyPr>
          <a:p>
            <a:r>
              <a:rPr lang="en-US"/>
              <a:t>Object methods in JavaScript are functions that are associated with objects. They can be used to enhance the functionality and behavior of those objects. Object methods are a fundamental part of object-oriented programming in JavaScript. Here's how you can utilize object methods for enhanced functionality in JavaScript</a:t>
            </a:r>
            <a:endParaRPr lang="en-US"/>
          </a:p>
          <a:p>
            <a:endParaRPr lang="en-US"/>
          </a:p>
          <a:p>
            <a:pPr marL="0" indent="0">
              <a:buNone/>
            </a:pPr>
            <a:r>
              <a:rPr lang="en-US"/>
              <a:t>1. You can add methods to an object by defining functions as the values of properties within the object</a:t>
            </a:r>
            <a:endParaRPr lang="en-US"/>
          </a:p>
          <a:p>
            <a:pPr marL="0" indent="0">
              <a:buNone/>
            </a:pPr>
            <a:endParaRPr lang="en-US"/>
          </a:p>
          <a:p>
            <a:pPr marL="0" indent="0">
              <a:buNone/>
            </a:pPr>
            <a:r>
              <a:rPr lang="en-US"/>
              <a:t>2. You can call object methods using the dot notation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p:sp>
        <p:nvSpPr>
          <p:cNvPr id="3" name="Content Placeholder 2"/>
          <p:cNvSpPr>
            <a:spLocks noGrp="1"/>
          </p:cNvSpPr>
          <p:nvPr>
            <p:ph idx="1"/>
          </p:nvPr>
        </p:nvSpPr>
        <p:spPr>
          <a:xfrm>
            <a:off x="493395" y="579120"/>
            <a:ext cx="11123930" cy="5820410"/>
          </a:xfrm>
        </p:spPr>
        <p:txBody>
          <a:bodyPr/>
          <a:p>
            <a:endParaRPr lang="en-US"/>
          </a:p>
          <a:p>
            <a:pPr marL="0" indent="0">
              <a:buNone/>
            </a:pPr>
            <a:r>
              <a:rPr lang="en-US"/>
              <a:t>3. Object methods can provide enhanced functionality to objects. They allow you to encapsulate behavior and logic within an object, making it easier to work with and maintain. </a:t>
            </a:r>
            <a:endParaRPr lang="en-US"/>
          </a:p>
          <a:p>
            <a:pPr marL="0" indent="0">
              <a:buNone/>
            </a:pPr>
            <a:endParaRPr lang="en-US"/>
          </a:p>
          <a:p>
            <a:pPr marL="0" indent="0">
              <a:buNone/>
            </a:pPr>
            <a:r>
              <a:rPr lang="en-US"/>
              <a:t>4. Encapsulation and Abstraction</a:t>
            </a:r>
            <a:endParaRPr lang="en-US"/>
          </a:p>
          <a:p>
            <a:pPr marL="0" indent="0">
              <a:buNone/>
            </a:pPr>
            <a:r>
              <a:rPr lang="en-US"/>
              <a:t>Object methods enable encapsulation and abstraction, two key principles of object-oriented programming. Encapsulation allows you to hide implementation details and expose only the necessary functionality. Abstraction allows you to work with objects at a higher level of abstraction, simplifying complex operations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p:sp>
        <p:nvSpPr>
          <p:cNvPr id="2" name="Title 1"/>
          <p:cNvSpPr>
            <a:spLocks noGrp="1"/>
          </p:cNvSpPr>
          <p:nvPr>
            <p:ph type="title"/>
          </p:nvPr>
        </p:nvSpPr>
        <p:spPr/>
        <p:txBody>
          <a:bodyPr/>
          <a:p>
            <a:pPr algn="ctr"/>
            <a:r>
              <a:rPr lang="en-US">
                <a:highlight>
                  <a:srgbClr val="00FFFF"/>
                </a:highlight>
              </a:rPr>
              <a:t>Object inheritance and prototypes</a:t>
            </a:r>
            <a:endParaRPr lang="en-US">
              <a:highlight>
                <a:srgbClr val="00FFFF"/>
              </a:highlight>
            </a:endParaRPr>
          </a:p>
        </p:txBody>
      </p:sp>
      <p:sp>
        <p:nvSpPr>
          <p:cNvPr id="3" name="Content Placeholder 2"/>
          <p:cNvSpPr>
            <a:spLocks noGrp="1"/>
          </p:cNvSpPr>
          <p:nvPr>
            <p:ph idx="1"/>
          </p:nvPr>
        </p:nvSpPr>
        <p:spPr/>
        <p:txBody>
          <a:bodyPr>
            <a:normAutofit fontScale="90000" lnSpcReduction="10000"/>
          </a:bodyPr>
          <a:p>
            <a:r>
              <a:rPr lang="en-US"/>
              <a:t>Object inheritance and prototypes are fundamental concepts in JavaScript that underlie the language's approach to object-oriented programming (OOP). These concepts allow you to create and share behavior between objects, promoting code reusability and maintaining a hierarchical structure. Let's explore object inheritance and prototypes in JavaScript.</a:t>
            </a:r>
            <a:endParaRPr lang="en-US"/>
          </a:p>
          <a:p>
            <a:endParaRPr lang="en-US"/>
          </a:p>
          <a:p>
            <a:r>
              <a:rPr lang="en-US"/>
              <a:t>Objects and Prototypes:</a:t>
            </a:r>
            <a:endParaRPr lang="en-US"/>
          </a:p>
          <a:p>
            <a:pPr marL="0" indent="0">
              <a:buNone/>
            </a:pPr>
            <a:r>
              <a:rPr lang="en-US"/>
              <a:t>1. In JavaScript, every object has a prototype, which is another object that it inherits properties and methods from.</a:t>
            </a:r>
            <a:endParaRPr lang="en-US"/>
          </a:p>
          <a:p>
            <a:pPr marL="0" indent="0">
              <a:buNone/>
            </a:pPr>
            <a:r>
              <a:rPr lang="en-US"/>
              <a:t>2. An object's prototype can be accessed using the __proto__ property or the Object.getPrototypeOf() method.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p:sp>
        <p:nvSpPr>
          <p:cNvPr id="3" name="Content Placeholder 2"/>
          <p:cNvSpPr>
            <a:spLocks noGrp="1"/>
          </p:cNvSpPr>
          <p:nvPr>
            <p:ph idx="1"/>
          </p:nvPr>
        </p:nvSpPr>
        <p:spPr>
          <a:xfrm>
            <a:off x="570865" y="364490"/>
            <a:ext cx="10782935" cy="5812790"/>
          </a:xfrm>
        </p:spPr>
        <p:txBody>
          <a:bodyPr>
            <a:normAutofit fontScale="90000" lnSpcReduction="20000"/>
          </a:bodyPr>
          <a:p>
            <a:r>
              <a:rPr lang="en-US"/>
              <a:t>Object Creation</a:t>
            </a:r>
            <a:endParaRPr lang="en-US"/>
          </a:p>
          <a:p>
            <a:endParaRPr lang="en-US"/>
          </a:p>
          <a:p>
            <a:pPr marL="0" indent="0">
              <a:buNone/>
            </a:pPr>
            <a:r>
              <a:rPr lang="en-US"/>
              <a:t>1. Objects can be created using object literal notation, constructor functions, or classes (introduced in ECMAScript 6).</a:t>
            </a:r>
            <a:endParaRPr lang="en-US"/>
          </a:p>
          <a:p>
            <a:pPr marL="0" indent="0">
              <a:buNone/>
            </a:pPr>
            <a:r>
              <a:rPr lang="en-US"/>
              <a:t>2. Constructors and classes define a blueprint for creating objects with specific properties and methods.</a:t>
            </a:r>
            <a:endParaRPr lang="en-US"/>
          </a:p>
          <a:p>
            <a:pPr marL="0" indent="0">
              <a:buNone/>
            </a:pPr>
            <a:endParaRPr lang="en-US"/>
          </a:p>
          <a:p>
            <a:pPr marL="0" indent="0">
              <a:buNone/>
            </a:pPr>
            <a:r>
              <a:rPr lang="en-US"/>
              <a:t>Prototype Chain</a:t>
            </a:r>
            <a:endParaRPr lang="en-US"/>
          </a:p>
          <a:p>
            <a:pPr marL="0" indent="0">
              <a:buNone/>
            </a:pPr>
            <a:endParaRPr lang="en-US"/>
          </a:p>
          <a:p>
            <a:pPr marL="0" indent="0">
              <a:buNone/>
            </a:pPr>
            <a:r>
              <a:rPr lang="en-US"/>
              <a:t>1. When you access a property or method on an object, JavaScript searches for it in the object itself.</a:t>
            </a:r>
            <a:endParaRPr lang="en-US"/>
          </a:p>
          <a:p>
            <a:pPr marL="0" indent="0">
              <a:buNone/>
            </a:pPr>
            <a:r>
              <a:rPr lang="en-US"/>
              <a:t>2. If it's not found in the object, JavaScript looks in the object's prototype (its parent or "super" object), and this process continues up the prototype chain until the property or method is found or the end of the chain is reached.</a:t>
            </a:r>
            <a:endParaRPr lang="en-US"/>
          </a:p>
          <a:p>
            <a:pPr marL="0" indent="0">
              <a:buNone/>
            </a:pPr>
            <a:r>
              <a:rPr lang="en-US"/>
              <a:t>The prototype chain allows for property and method inheritance.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p:sp>
        <p:nvSpPr>
          <p:cNvPr id="3" name="Content Placeholder 2"/>
          <p:cNvSpPr>
            <a:spLocks noGrp="1"/>
          </p:cNvSpPr>
          <p:nvPr>
            <p:ph idx="1"/>
          </p:nvPr>
        </p:nvSpPr>
        <p:spPr>
          <a:xfrm>
            <a:off x="478155" y="467995"/>
            <a:ext cx="11194415" cy="6028055"/>
          </a:xfrm>
        </p:spPr>
        <p:txBody>
          <a:bodyPr>
            <a:normAutofit lnSpcReduction="10000"/>
          </a:bodyPr>
          <a:p>
            <a:pPr marL="0" indent="0">
              <a:buNone/>
            </a:pPr>
            <a:r>
              <a:rPr lang="en-US"/>
              <a:t>Prototype Object</a:t>
            </a:r>
            <a:endParaRPr lang="en-US"/>
          </a:p>
          <a:p>
            <a:endParaRPr lang="en-US"/>
          </a:p>
          <a:p>
            <a:pPr marL="0" indent="0">
              <a:buNone/>
            </a:pPr>
            <a:r>
              <a:rPr lang="en-US"/>
              <a:t>1. In JavaScript, the prototype of an object is another object.</a:t>
            </a:r>
            <a:endParaRPr lang="en-US"/>
          </a:p>
          <a:p>
            <a:pPr marL="0" indent="0">
              <a:buNone/>
            </a:pPr>
            <a:r>
              <a:rPr lang="en-US"/>
              <a:t>2.Functions (constructor functions or class methods) have a prototype property, which is an object used as the prototype for instances created with that function. </a:t>
            </a:r>
            <a:endParaRPr lang="en-US"/>
          </a:p>
          <a:p>
            <a:endParaRPr lang="en-US"/>
          </a:p>
          <a:p>
            <a:pPr marL="0" indent="0">
              <a:buNone/>
            </a:pPr>
            <a:r>
              <a:rPr lang="en-US"/>
              <a:t>Inheritance via Prototypes</a:t>
            </a:r>
            <a:endParaRPr lang="en-US"/>
          </a:p>
          <a:p>
            <a:endParaRPr lang="en-US"/>
          </a:p>
          <a:p>
            <a:pPr marL="0" indent="0">
              <a:buNone/>
            </a:pPr>
            <a:r>
              <a:rPr lang="en-US"/>
              <a:t>1. You can add properties and methods to an object's prototype, and these will be inherited by all objects created from that prototype.</a:t>
            </a:r>
            <a:endParaRPr lang="en-US"/>
          </a:p>
          <a:p>
            <a:pPr marL="0" indent="0">
              <a:buNone/>
            </a:pPr>
            <a:r>
              <a:rPr lang="en-US"/>
              <a:t>2. This is a powerful way to achieve code reuse and implement inheritance in JavaScript.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4399</Words>
  <Application>WPS Presentation</Application>
  <PresentationFormat>Widescreen</PresentationFormat>
  <Paragraphs>58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ITS INTERNAL REPRESENTATION IN JAVASCRIPT</dc:title>
  <dc:creator>Tobirama</dc:creator>
  <cp:lastModifiedBy>harish</cp:lastModifiedBy>
  <cp:revision>2</cp:revision>
  <dcterms:created xsi:type="dcterms:W3CDTF">2023-11-04T19:06:12Z</dcterms:created>
  <dcterms:modified xsi:type="dcterms:W3CDTF">2023-11-04T19:14:36Z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3A259A0D151D4395A01AC0D9508D6DF6_12</vt:lpwstr>
  </property>
  <property fmtid="{D5CDD505-2E9C-101B-9397-08002B2CF9AE}" pid="3" name="KSOProductBuildVer">
    <vt:lpwstr>1033-12.2.0.13266</vt:lpwstr>
  </property>
</Properties>
</file>