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BC91D-C8BF-4A7C-AD70-1ED027B4CDF7}" v="36" dt="2019-06-25T14:14:59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6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99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97762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867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9254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990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2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7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8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0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8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9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8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9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6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science/precipitation" TargetMode="External"/><Relationship Id="rId2" Type="http://schemas.openxmlformats.org/officeDocument/2006/relationships/hyperlink" Target="https://www.britannica.com/science/win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britannica.com/science/tropical-cyclone" TargetMode="External"/><Relationship Id="rId4" Type="http://schemas.openxmlformats.org/officeDocument/2006/relationships/hyperlink" Target="https://www.britannica.com/science/tornad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731434"/>
            <a:ext cx="7766936" cy="1646302"/>
          </a:xfrm>
        </p:spPr>
        <p:txBody>
          <a:bodyPr/>
          <a:lstStyle/>
          <a:p>
            <a:r>
              <a:rPr lang="en-US" dirty="0"/>
              <a:t>WIND STORM PREDICTION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55" y="3735980"/>
            <a:ext cx="8825658" cy="1980306"/>
          </a:xfrm>
        </p:spPr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G.PRAVEEN KUMAR</a:t>
            </a:r>
          </a:p>
          <a:p>
            <a:r>
              <a:rPr lang="en-US" dirty="0"/>
              <a:t>CH.BHANU PRAKASH</a:t>
            </a:r>
          </a:p>
          <a:p>
            <a:r>
              <a:rPr lang="en-US" dirty="0"/>
              <a:t>P.HARISH REDDY</a:t>
            </a:r>
          </a:p>
          <a:p>
            <a:r>
              <a:rPr lang="en-US" dirty="0"/>
              <a:t>B.JAGADISH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8037-DCAF-41BF-AA06-80CA5D4FDD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5100" y="228600"/>
            <a:ext cx="10579100" cy="5156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 INTRODUCTION 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  <a:ea typeface="+mj-lt"/>
                <a:cs typeface="+mj-lt"/>
              </a:rPr>
              <a:t> Windstorm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, a 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  <a:hlinkClick r:id="rId2"/>
              </a:rPr>
              <a:t>wind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 that is strong enough to cause at least </a:t>
            </a:r>
            <a:b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 light damage to trees and buildings and may or may        not  accompanied by 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  <a:hlinkClick r:id="rId3"/>
              </a:rPr>
              <a:t>precipitation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. Wind speeds during   a  windstorm typically exceed 55 km (34 miles) per hour.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Wind damage can be attributed to gusts (short bursts of  high-   speed winds) or longer periods of stronger sustained winds. Although 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  <a:hlinkClick r:id="rId4"/>
              </a:rPr>
              <a:t>tornados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 and 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  <a:hlinkClick r:id="rId5"/>
              </a:rPr>
              <a:t>tropical cyclones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 also produce wind       damage, they are usually classified separately.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4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4080F-EF94-4605-B674-847B113E7939}"/>
              </a:ext>
            </a:extLst>
          </p:cNvPr>
          <p:cNvSpPr txBox="1"/>
          <p:nvPr/>
        </p:nvSpPr>
        <p:spPr>
          <a:xfrm>
            <a:off x="528181" y="580373"/>
            <a:ext cx="9642953" cy="60939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Arial"/>
                <a:cs typeface="Arial"/>
              </a:rPr>
              <a:t>PROJECT OBJECTIVE</a:t>
            </a:r>
            <a:endParaRPr lang="en-US" dirty="0"/>
          </a:p>
          <a:p>
            <a:endParaRPr lang="en-US" dirty="0"/>
          </a:p>
          <a:p>
            <a:pPr marL="685800" indent="-685800">
              <a:buFont typeface="Wingdings"/>
              <a:buChar char="Ø"/>
            </a:pPr>
            <a:r>
              <a:rPr lang="en-US" sz="2400" dirty="0">
                <a:latin typeface="Arial"/>
                <a:cs typeface="Arial"/>
              </a:rPr>
              <a:t>PREDICTING WINDSTORM WITH SPEED AND </a:t>
            </a:r>
          </a:p>
          <a:p>
            <a:r>
              <a:rPr lang="en-US" sz="2400" dirty="0">
                <a:latin typeface="Arial"/>
                <a:cs typeface="Arial"/>
              </a:rPr>
              <a:t>         ARRIVAL OF TIME.</a:t>
            </a:r>
          </a:p>
          <a:p>
            <a:pPr marL="685800" indent="-685800">
              <a:buFont typeface="Wingdings"/>
              <a:buChar char="Ø"/>
            </a:pPr>
            <a:endParaRPr lang="en-US" sz="2400" dirty="0">
              <a:latin typeface="Arial"/>
              <a:cs typeface="Arial"/>
            </a:endParaRPr>
          </a:p>
          <a:p>
            <a:pPr marL="685800" indent="-685800">
              <a:buFont typeface="Wingdings"/>
              <a:buChar char="Ø"/>
            </a:pPr>
            <a:r>
              <a:rPr lang="en-US" sz="2400" dirty="0">
                <a:latin typeface="Arial"/>
                <a:cs typeface="Arial"/>
              </a:rPr>
              <a:t>BY CONSIDERING THE IMPORTANT FACTORS LIKE PREVIOUS DAYS CLIMATE CONDITIONS (TEMPERATURE,PRESSURE) </a:t>
            </a:r>
          </a:p>
          <a:p>
            <a:pPr marL="685800" indent="-685800">
              <a:buFont typeface="Wingdings"/>
              <a:buChar char="Ø"/>
            </a:pPr>
            <a:endParaRPr lang="en-US" sz="2400" dirty="0">
              <a:latin typeface="Arial"/>
              <a:cs typeface="Arial"/>
            </a:endParaRPr>
          </a:p>
          <a:p>
            <a:pPr marL="685800" indent="-685800">
              <a:buFont typeface="Wingdings"/>
              <a:buChar char="Ø"/>
            </a:pPr>
            <a:r>
              <a:rPr lang="en-US" sz="2400" dirty="0">
                <a:latin typeface="Arial"/>
                <a:cs typeface="Arial"/>
              </a:rPr>
              <a:t>USING MACHINE LEARNING ALGORITHMS OF </a:t>
            </a:r>
          </a:p>
          <a:p>
            <a:r>
              <a:rPr lang="en-US" dirty="0"/>
              <a:t>           </a:t>
            </a:r>
            <a:r>
              <a:rPr lang="en-US" sz="2400" dirty="0"/>
              <a:t>LINEAR REGRESSION </a:t>
            </a:r>
          </a:p>
          <a:p>
            <a:r>
              <a:rPr lang="en-US" dirty="0"/>
              <a:t>        </a:t>
            </a:r>
          </a:p>
          <a:p>
            <a:pPr marL="342900" indent="-342900" algn="ctr">
              <a:buAutoNum type="arabicPeriod"/>
            </a:pPr>
            <a:r>
              <a:rPr lang="en-US" dirty="0"/>
              <a:t>UNIVARIATE                                                                                        </a:t>
            </a:r>
          </a:p>
          <a:p>
            <a:pPr marL="342900" indent="-342900" algn="ctr">
              <a:buAutoNum type="arabicPeriod"/>
            </a:pPr>
            <a:r>
              <a:rPr lang="en-US" dirty="0"/>
              <a:t>MULTIVARIATE                                                                                   </a:t>
            </a:r>
          </a:p>
          <a:p>
            <a:pPr algn="ctr"/>
            <a:r>
              <a:rPr lang="en-US" dirty="0"/>
              <a:t>                                                                        </a:t>
            </a:r>
          </a:p>
          <a:p>
            <a:pPr marL="685800" indent="-685800">
              <a:buFont typeface="Wingdings"/>
              <a:buChar char="Ø"/>
            </a:pPr>
            <a:endParaRPr lang="en-US" dirty="0"/>
          </a:p>
          <a:p>
            <a:pPr marL="685800" indent="-685800">
              <a:buFont typeface="Wingdings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DD3072-B9A2-446A-BF54-D2E3015473E5}"/>
              </a:ext>
            </a:extLst>
          </p:cNvPr>
          <p:cNvSpPr txBox="1"/>
          <p:nvPr/>
        </p:nvSpPr>
        <p:spPr>
          <a:xfrm>
            <a:off x="757825" y="716071"/>
            <a:ext cx="847385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>
                <a:latin typeface="arial"/>
                <a:cs typeface="arial"/>
              </a:rPr>
              <a:t>DATA SET DESCRIPTION </a:t>
            </a:r>
          </a:p>
          <a:p>
            <a:endParaRPr lang="en-US" sz="4400" b="1" i="1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Source dataset is in csv format.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Dataset contains 400 rows and 8 columns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There is no missing values for the provided </a:t>
            </a:r>
          </a:p>
          <a:p>
            <a:r>
              <a:rPr lang="en-IN" sz="2400" dirty="0"/>
              <a:t>    input dataset.</a:t>
            </a:r>
          </a:p>
          <a:p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948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CEA254-85DC-48D3-8059-5777606285C9}"/>
              </a:ext>
            </a:extLst>
          </p:cNvPr>
          <p:cNvSpPr txBox="1"/>
          <p:nvPr/>
        </p:nvSpPr>
        <p:spPr>
          <a:xfrm>
            <a:off x="376824" y="366387"/>
            <a:ext cx="9884775" cy="65864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EXPLORATORY DATA ANALYSIS</a:t>
            </a:r>
          </a:p>
          <a:p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/>
              <a:t> Data visualisation using seaborn and  matplotlib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 Exploratory data analysis (EDA) is an approach       	to analyse data sets &amp; to summarize their main 	characteristics, often with visual methods.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 A Statistical model can be used or not, but 	primarily EDA is for seeing what the data can 	tell us beyond the formal modelling or 	hypothesis</a:t>
            </a:r>
            <a:endParaRPr lang="en-US" sz="3200"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sz="3200"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sz="3200"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sz="3200"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465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HEATMAP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" y="1853247"/>
            <a:ext cx="5248094" cy="416281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8804" y="2920049"/>
            <a:ext cx="4396341" cy="1220151"/>
          </a:xfrm>
        </p:spPr>
        <p:txBody>
          <a:bodyPr>
            <a:normAutofit/>
          </a:bodyPr>
          <a:lstStyle/>
          <a:p>
            <a:r>
              <a:rPr lang="en-US" dirty="0"/>
              <a:t>Based on the Heap map,the factors that impact Wind storm are temperature , pressure.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90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&amp; PERFORMANCE OF THE MODEL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56092"/>
            <a:ext cx="4761014" cy="179200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4148642"/>
            <a:ext cx="4760333" cy="1604458"/>
          </a:xfrm>
        </p:spPr>
      </p:pic>
      <p:sp>
        <p:nvSpPr>
          <p:cNvPr id="10" name="TextBox 9"/>
          <p:cNvSpPr txBox="1"/>
          <p:nvPr/>
        </p:nvSpPr>
        <p:spPr>
          <a:xfrm>
            <a:off x="5816600" y="1968500"/>
            <a:ext cx="43942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of the </a:t>
            </a:r>
            <a:r>
              <a:rPr lang="en-US" dirty="0">
                <a:latin typeface="Arial Black" panose="020B0A04020102020204" pitchFamily="34" charset="0"/>
              </a:rPr>
              <a:t>Univariate </a:t>
            </a:r>
            <a:r>
              <a:rPr lang="en-US" dirty="0"/>
              <a:t>Model is 5.6 %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of </a:t>
            </a:r>
            <a:r>
              <a:rPr lang="en-US" dirty="0">
                <a:latin typeface="Arial Black" panose="020B0A04020102020204" pitchFamily="34" charset="0"/>
              </a:rPr>
              <a:t>Multivariate</a:t>
            </a:r>
            <a:r>
              <a:rPr lang="en-US" dirty="0"/>
              <a:t> Model is  58.07 %.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816600" y="3693620"/>
            <a:ext cx="4495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Performance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of </a:t>
            </a:r>
            <a:r>
              <a:rPr lang="en-US" b="1" dirty="0"/>
              <a:t>Univariate</a:t>
            </a:r>
            <a:r>
              <a:rPr lang="en-US" dirty="0"/>
              <a:t> Model is 2.6 % which is not acceptable.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of </a:t>
            </a:r>
            <a:r>
              <a:rPr lang="en-US" b="1" dirty="0"/>
              <a:t>Multivariate</a:t>
            </a:r>
            <a:r>
              <a:rPr lang="en-US" dirty="0"/>
              <a:t> Model is 20.3 %.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73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FAF0-BF2A-44CF-9B27-84FDAC7F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FINDINGS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EC61-78AD-4598-B9FC-FC2C8C031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Rapid Changes in Pressure and Temperature leads to </a:t>
            </a:r>
            <a:r>
              <a:rPr lang="en-US" dirty="0" err="1"/>
              <a:t>windstrom</a:t>
            </a:r>
            <a:endParaRPr lang="en-US" dirty="0"/>
          </a:p>
          <a:p>
            <a:r>
              <a:rPr lang="en-US" dirty="0"/>
              <a:t>If the </a:t>
            </a:r>
            <a:r>
              <a:rPr lang="en-US" dirty="0" err="1"/>
              <a:t>windgustspeed</a:t>
            </a:r>
            <a:r>
              <a:rPr lang="en-US" dirty="0"/>
              <a:t> is between 40 to 60mph there is more </a:t>
            </a:r>
            <a:r>
              <a:rPr lang="en-US" dirty="0" err="1"/>
              <a:t>probablity</a:t>
            </a:r>
            <a:r>
              <a:rPr lang="en-US" dirty="0"/>
              <a:t> of </a:t>
            </a:r>
            <a:r>
              <a:rPr lang="en-US" dirty="0" err="1"/>
              <a:t>occuring</a:t>
            </a:r>
            <a:r>
              <a:rPr lang="en-US" dirty="0"/>
              <a:t> </a:t>
            </a:r>
            <a:r>
              <a:rPr lang="en-US" dirty="0" err="1"/>
              <a:t>windstrom</a:t>
            </a:r>
            <a:endParaRPr lang="en-US" dirty="0"/>
          </a:p>
          <a:p>
            <a:r>
              <a:rPr lang="en-US" dirty="0"/>
              <a:t>Better warn if the wind gust speed in this range</a:t>
            </a:r>
          </a:p>
          <a:p>
            <a:r>
              <a:rPr lang="en-US" dirty="0"/>
              <a:t>Track the units of all factors which impacts windstorm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549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80</TotalTime>
  <Words>84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WIND STORM PREDICTION </vt:lpstr>
      <vt:lpstr> INTRODUCTION    Windstorm, a wind that is strong enough to cause at least   light damage to trees and buildings and may or may        not  accompanied by precipitation. Wind speeds during   a  windstorm typically exceed 55 km (34 miles) per hour.  Wind damage can be attributed to gusts (short bursts of  high-   speed winds) or longer periods of stronger sustained winds. Although tornados and tropical cyclones also produce wind       damage, they are usually classified separately. </vt:lpstr>
      <vt:lpstr>PowerPoint Presentation</vt:lpstr>
      <vt:lpstr>PowerPoint Presentation</vt:lpstr>
      <vt:lpstr>PowerPoint Presentation</vt:lpstr>
      <vt:lpstr>HEATMAP</vt:lpstr>
      <vt:lpstr>ACCURACY &amp; PERFORMANCE OF THE MODEL</vt:lpstr>
      <vt:lpstr>FINDINGS AND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PININTI</dc:creator>
  <cp:lastModifiedBy>HARISH PININTI</cp:lastModifiedBy>
  <cp:revision>605</cp:revision>
  <dcterms:created xsi:type="dcterms:W3CDTF">2014-09-12T17:24:29Z</dcterms:created>
  <dcterms:modified xsi:type="dcterms:W3CDTF">2019-06-26T09:22:34Z</dcterms:modified>
</cp:coreProperties>
</file>