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75" r:id="rId9"/>
    <p:sldId id="278" r:id="rId10"/>
    <p:sldId id="277" r:id="rId11"/>
    <p:sldId id="262" r:id="rId12"/>
    <p:sldId id="263" r:id="rId13"/>
    <p:sldId id="264" r:id="rId14"/>
    <p:sldId id="268" r:id="rId15"/>
    <p:sldId id="265" r:id="rId16"/>
    <p:sldId id="274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Examination Timetable Generation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CSD-G06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43194277"/>
              </p:ext>
            </p:extLst>
          </p:nvPr>
        </p:nvGraphicFramePr>
        <p:xfrm>
          <a:off x="528321" y="2513340"/>
          <a:ext cx="5205116" cy="411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8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5956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1" u="none" strike="noStrike" cap="none" dirty="0">
                        <a:solidFill>
                          <a:srgbClr val="17365D"/>
                        </a:solidFill>
                      </a:endParaRPr>
                    </a:p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</a:p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tx1"/>
                          </a:solidFill>
                        </a:rPr>
                        <a:t>20211CSD0185</a:t>
                      </a:r>
                    </a:p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tx1"/>
                          </a:solidFill>
                        </a:rPr>
                        <a:t>20201CSD0078</a:t>
                      </a:r>
                    </a:p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tx1"/>
                          </a:solidFill>
                        </a:rPr>
                        <a:t>20221LSD0186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strike="noStrike" cap="none" dirty="0">
                          <a:solidFill>
                            <a:schemeClr val="tx1"/>
                          </a:solidFill>
                        </a:rPr>
                        <a:t>20221LSD0033</a:t>
                      </a:r>
                    </a:p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1" u="none" strike="noStrike" cap="none" dirty="0">
                        <a:solidFill>
                          <a:srgbClr val="17365D"/>
                        </a:solidFill>
                      </a:endParaRPr>
                    </a:p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 err="1">
                          <a:solidFill>
                            <a:schemeClr val="tx1"/>
                          </a:solidFill>
                        </a:rPr>
                        <a:t>Sarvesh</a:t>
                      </a:r>
                      <a:r>
                        <a:rPr lang="en-GB" sz="1800" b="1" u="none" strike="noStrike" cap="none" dirty="0">
                          <a:solidFill>
                            <a:schemeClr val="tx1"/>
                          </a:solidFill>
                        </a:rPr>
                        <a:t> Patil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tx1"/>
                          </a:solidFill>
                        </a:rPr>
                        <a:t>Parashuram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tx1"/>
                          </a:solidFill>
                        </a:rPr>
                        <a:t>Harish P K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tx1"/>
                          </a:solidFill>
                        </a:rPr>
                        <a:t>Naveen Kumar R 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1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1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1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1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1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Dr./Mr./Ms./Prof.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Final Review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CSE- Data Science</a:t>
            </a:r>
            <a:endParaRPr lang="en-US" sz="2000" b="1" i="0" u="none" strike="noStrike" cap="none" dirty="0"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Saira Banu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Atham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Mrs. Shaik Salma Begum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7FD-7A7C-F5A7-82F8-E665F49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components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CCB10B-B10D-E639-6EE2-84F61DC78B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73426" y="1665505"/>
            <a:ext cx="10207374" cy="29332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800" b="1" dirty="0"/>
              <a:t>Hardware</a:t>
            </a:r>
            <a:r>
              <a:rPr lang="en-IN" sz="2800" dirty="0"/>
              <a:t>:</a:t>
            </a:r>
          </a:p>
          <a:p>
            <a:pPr lvl="1" algn="just"/>
            <a:r>
              <a:rPr lang="en-IN" sz="2800" dirty="0"/>
              <a:t>Server with Intel Core i5, 16 GB RAM, 512 GB SSD.</a:t>
            </a:r>
          </a:p>
          <a:p>
            <a:pPr algn="just"/>
            <a:r>
              <a:rPr lang="en-IN" sz="2800" b="1" dirty="0"/>
              <a:t>Software</a:t>
            </a:r>
            <a:r>
              <a:rPr lang="en-IN" sz="2800" dirty="0"/>
              <a:t>:</a:t>
            </a:r>
          </a:p>
          <a:p>
            <a:pPr lvl="1" algn="just"/>
            <a:r>
              <a:rPr lang="en-IN" sz="2800" dirty="0"/>
              <a:t>.NET Core, SQL Server, ASP.NET, Genetic Algorithm Libraries, Simulated Annealing Libraries.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5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sz="28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642BB-9928-429E-872B-E5B5B6B95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49" y="1316623"/>
            <a:ext cx="7689155" cy="460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Automated, conflict-free exam timetable generation.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Efficient room utilization and fair student distribution.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Scalable and adaptable system for handling changes.</a:t>
            </a:r>
            <a:endParaRPr lang="en-IN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The project aims to enhance examination management efficiency by implementing a fair, automated, and optimized scheduling </a:t>
            </a:r>
            <a:r>
              <a:rPr lang="en-US" sz="2800" dirty="0" err="1"/>
              <a:t>system.Automated</a:t>
            </a:r>
            <a:r>
              <a:rPr lang="en-US" sz="2800" dirty="0"/>
              <a:t> timetable generation improves efficiency, reduces errors, and ensures a fair and conflict-free exam schedule.</a:t>
            </a:r>
            <a:endParaRPr lang="en-IN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GithubLink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https://github.com/Sarveshveeru1/Examination-Time-table-Generation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Multi-Agent System for Course Timetable Generation"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By A.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Capatina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Oprea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G.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Oprea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published in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 Journal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Study and Analysis of Timetable Generation using a Genetic Algorithm"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By N. S. Chavan and K. K. Patil, published in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Xplore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 Timetable Generation Using Genetic Algorithm"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By S. Sharma and R. Singh, published in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Research Papers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Reinforcement Learning based Dynamic Optimization of Bus Timetable"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By X. Wei, J. Yin, and J. Xu, published in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arXiv.org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Specializing Narrowing for Timetable Generation: A Case Study"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By M.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published in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Springer Link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 Timetable Generator using Genetic Algorithm"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By D. Patil and S.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Jagdale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published in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IJREAM Journal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Timetable Optimization: A Machine Learning-Based Approach"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By R. K. Gupta, published in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IJCRT Journal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Energy-optimal Timetable Design for Sustainable Metro Railway Networks"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By Q. Zhang, Y. Zheng, and Z. Liu, published in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arXiv.org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 Neighborhood Search Based Algorithm for University Course Timetabling Problem"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By C.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Burdzik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published in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arXiv.org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 generation of timetable with the ATMO tool"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By T.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published in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Trenolab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Technical Report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8A02-66E7-D4A9-0B63-EC7A4969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IN" dirty="0"/>
          </a:p>
        </p:txBody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96B0E362-745E-C478-1396-BA189B7150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Image preview">
            <a:extLst>
              <a:ext uri="{FF2B5EF4-FFF2-40B4-BE49-F238E27FC236}">
                <a16:creationId xmlns:a16="http://schemas.microsoft.com/office/drawing/2014/main" id="{EA944A2A-59CE-0D28-76C1-2B1B38111B31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DEF78C-A0C4-EB04-02C4-4052E0525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69" y="999786"/>
            <a:ext cx="5877973" cy="542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9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project aims to create an automated system that generates efficient, conflict-free examination schedules, ensuring fair distribution of students, faculty invigilators, and exam halls.</a:t>
            </a:r>
          </a:p>
          <a:p>
            <a:r>
              <a:rPr lang="en-US" sz="2800" dirty="0"/>
              <a:t>A well-structured timetable ensures smooth conduct of exams, prevents clashes, and optimizes resource utilization.</a:t>
            </a:r>
            <a:endParaRPr lang="en-IN" sz="2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/>
              <a:t>From traditional paper-based methods to AI-powered automated systems, timetable generation has evolved significantly to handle complex academic structures.</a:t>
            </a:r>
            <a:endParaRPr lang="en-US" sz="2800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/>
              <a:t>Carter, M. W., et al. (1996) - Algorithmic strategies for examination timetabling.</a:t>
            </a:r>
          </a:p>
          <a:p>
            <a:pPr algn="just"/>
            <a:r>
              <a:rPr lang="en-IN" sz="2800" dirty="0"/>
              <a:t>Burke, E. K., &amp; Newall, J. P. (1999) - Multi-stage evolutionary algorithms for timetable problems.</a:t>
            </a:r>
          </a:p>
          <a:p>
            <a:pPr algn="just"/>
            <a:r>
              <a:rPr lang="en-IN" sz="2800" dirty="0" err="1"/>
              <a:t>Cordeau</a:t>
            </a:r>
            <a:r>
              <a:rPr lang="en-IN" sz="2800" dirty="0"/>
              <a:t>, J. F., &amp; Laporte, G. (2001) - Tabu search for timetabling.</a:t>
            </a:r>
          </a:p>
          <a:p>
            <a:pPr algn="just"/>
            <a:r>
              <a:rPr lang="en-IN" sz="2800" dirty="0" err="1"/>
              <a:t>Kassa</a:t>
            </a:r>
            <a:r>
              <a:rPr lang="en-IN" sz="2800" dirty="0"/>
              <a:t>, S., &amp; </a:t>
            </a:r>
            <a:r>
              <a:rPr lang="en-IN" sz="2800" dirty="0" err="1"/>
              <a:t>Naji</a:t>
            </a:r>
            <a:r>
              <a:rPr lang="en-IN" sz="2800" dirty="0"/>
              <a:t>, Y. (2011) - Integer programming for exam timetabling.</a:t>
            </a:r>
          </a:p>
          <a:p>
            <a:pPr algn="just"/>
            <a:r>
              <a:rPr lang="en-IN" sz="2800" dirty="0" err="1"/>
              <a:t>Pisinger</a:t>
            </a:r>
            <a:r>
              <a:rPr lang="en-IN" sz="2800" dirty="0"/>
              <a:t>, D., &amp; </a:t>
            </a:r>
            <a:r>
              <a:rPr lang="en-IN" sz="2800" dirty="0" err="1"/>
              <a:t>Ropke</a:t>
            </a:r>
            <a:r>
              <a:rPr lang="en-IN" sz="2800" dirty="0"/>
              <a:t>, S. (2010) - Constraint programming for timetabling.</a:t>
            </a:r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1458-3602-B88D-69F2-536F2B2C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Drawback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BEEA-9AE3-9AD1-DBF4-A2CC98EF1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dirty="0"/>
              <a:t>Existing methods such as manual scheduling and basic heuristics face issues like scalability, slow convergence, limited flexibility, and difficulty in real-time adaptation.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66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Combines constraint-based modeling with genetic algorithms and simulated annealing to generate optimized examination schedules, ensuring non-consecutive seating and fair faculty distribution.</a:t>
            </a:r>
            <a:endParaRPr lang="en-IN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53161"/>
            <a:ext cx="10668000" cy="4952997"/>
          </a:xfrm>
        </p:spPr>
        <p:txBody>
          <a:bodyPr>
            <a:normAutofit/>
          </a:bodyPr>
          <a:lstStyle/>
          <a:p>
            <a:r>
              <a:rPr lang="en-US" sz="2800" dirty="0"/>
              <a:t>Develop an automated timetable generation system.</a:t>
            </a:r>
          </a:p>
          <a:p>
            <a:r>
              <a:rPr lang="en-US" sz="2800" dirty="0"/>
              <a:t>Ensure conflict-free scheduling.</a:t>
            </a:r>
          </a:p>
          <a:p>
            <a:r>
              <a:rPr lang="en-US" sz="2800" dirty="0"/>
              <a:t>Implement fair student distribution.</a:t>
            </a:r>
          </a:p>
          <a:p>
            <a:r>
              <a:rPr lang="en-US" sz="2800" dirty="0"/>
              <a:t>Optimize room allocation.</a:t>
            </a:r>
          </a:p>
          <a:p>
            <a:r>
              <a:rPr lang="en-US" sz="2800" dirty="0"/>
              <a:t>Efficient faculty assignment.</a:t>
            </a:r>
          </a:p>
          <a:p>
            <a:r>
              <a:rPr lang="en-US" sz="2800" dirty="0"/>
              <a:t>Adapt to dynamic inputs.</a:t>
            </a:r>
          </a:p>
          <a:p>
            <a:r>
              <a:rPr lang="en-US" sz="2800" dirty="0"/>
              <a:t>Provide a clear and comprehensive output.</a:t>
            </a:r>
            <a:endParaRPr lang="en-IN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Methodology/Modules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The system includes modules for:</a:t>
            </a:r>
          </a:p>
          <a:p>
            <a:pPr lvl="1" algn="just"/>
            <a:r>
              <a:rPr lang="en-US" sz="2800" dirty="0"/>
              <a:t>Data preprocessing</a:t>
            </a:r>
          </a:p>
          <a:p>
            <a:pPr lvl="1" algn="just"/>
            <a:r>
              <a:rPr lang="en-US" sz="2800" dirty="0"/>
              <a:t>Constraint checking</a:t>
            </a:r>
          </a:p>
          <a:p>
            <a:pPr lvl="1" algn="just"/>
            <a:r>
              <a:rPr lang="en-US" sz="2800" dirty="0"/>
              <a:t>Optimization</a:t>
            </a:r>
          </a:p>
          <a:p>
            <a:pPr lvl="1" algn="just"/>
            <a:r>
              <a:rPr lang="en-US" sz="2800" dirty="0"/>
              <a:t>Room allocation</a:t>
            </a:r>
          </a:p>
          <a:p>
            <a:pPr lvl="1" algn="just"/>
            <a:r>
              <a:rPr lang="en-US" sz="2800" dirty="0"/>
              <a:t>Faculty assignment</a:t>
            </a:r>
          </a:p>
          <a:p>
            <a:pPr lvl="1" algn="just"/>
            <a:r>
              <a:rPr lang="en-US" sz="2800" dirty="0"/>
              <a:t>Subject scheduling</a:t>
            </a:r>
          </a:p>
          <a:p>
            <a:pPr lvl="1" algn="just"/>
            <a:r>
              <a:rPr lang="en-US" sz="2800" dirty="0"/>
              <a:t>Notification handling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A156-B1FC-CA07-89DA-0BCF63C1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C48A-A695-CEA8-2CD0-BD39108BA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UI for input, backend engine for processing, database for managing inputs and results, and output layer for displaying schedules.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9389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7FE3-56E0-76C8-6654-6AFF04E9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4B2C332-B4A8-49F5-B724-79C6DA3DA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934817"/>
            <a:ext cx="10668000" cy="2815301"/>
          </a:xfrm>
        </p:spPr>
      </p:pic>
    </p:spTree>
    <p:extLst>
      <p:ext uri="{BB962C8B-B14F-4D97-AF65-F5344CB8AC3E}">
        <p14:creationId xmlns:p14="http://schemas.microsoft.com/office/powerpoint/2010/main" val="2197305823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128</TotalTime>
  <Words>811</Words>
  <Application>Microsoft Office PowerPoint</Application>
  <PresentationFormat>Widescreen</PresentationFormat>
  <Paragraphs>101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Bookman Old Style</vt:lpstr>
      <vt:lpstr>Calibri</vt:lpstr>
      <vt:lpstr>Cambria</vt:lpstr>
      <vt:lpstr>ui-sans-serif</vt:lpstr>
      <vt:lpstr>Verdana</vt:lpstr>
      <vt:lpstr>Bioinformatics</vt:lpstr>
      <vt:lpstr>Examination Timetable Generation</vt:lpstr>
      <vt:lpstr>Introduction</vt:lpstr>
      <vt:lpstr>Literature Review</vt:lpstr>
      <vt:lpstr>Existing method Drawback</vt:lpstr>
      <vt:lpstr>Proposed Method</vt:lpstr>
      <vt:lpstr>Objectives</vt:lpstr>
      <vt:lpstr>Methodology/Modules</vt:lpstr>
      <vt:lpstr>Architecture</vt:lpstr>
      <vt:lpstr>Architecture </vt:lpstr>
      <vt:lpstr>Hardware/software components</vt:lpstr>
      <vt:lpstr>Timeline of Project</vt:lpstr>
      <vt:lpstr>Expected Outcomes</vt:lpstr>
      <vt:lpstr>Conclusion</vt:lpstr>
      <vt:lpstr>Github Link</vt:lpstr>
      <vt:lpstr>References</vt:lpstr>
      <vt:lpstr>Project work mapping with SDG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Mohan Murari</cp:lastModifiedBy>
  <cp:revision>23</cp:revision>
  <dcterms:created xsi:type="dcterms:W3CDTF">2023-03-16T03:26:27Z</dcterms:created>
  <dcterms:modified xsi:type="dcterms:W3CDTF">2025-01-20T05:35:55Z</dcterms:modified>
</cp:coreProperties>
</file>