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5"/>
    </p:embeddedFont>
    <p:embeddedFont>
      <p:font typeface="Arimo Bold" charset="1" panose="020B0704020202020204"/>
      <p:regular r:id="rId26"/>
    </p:embeddedFont>
    <p:embeddedFont>
      <p:font typeface="Times New Roman" charset="1" panose="02030502070405020303"/>
      <p:regular r:id="rId28"/>
    </p:embeddedFont>
    <p:embeddedFont>
      <p:font typeface="Courier New OS" charset="1" panose="02070309020205020404"/>
      <p:regular r:id="rId32"/>
    </p:embeddedFont>
    <p:embeddedFont>
      <p:font typeface="Arimo" charset="1" panose="020B0604020202020204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3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14447" y="1485898"/>
            <a:ext cx="2614611" cy="2000250"/>
          </a:xfrm>
          <a:custGeom>
            <a:avLst/>
            <a:gdLst/>
            <a:ahLst/>
            <a:cxnLst/>
            <a:rect r="r" b="b" t="t" l="l"/>
            <a:pathLst>
              <a:path h="2000250" w="2614611">
                <a:moveTo>
                  <a:pt x="0" y="0"/>
                </a:moveTo>
                <a:lnTo>
                  <a:pt x="2614611" y="0"/>
                </a:lnTo>
                <a:lnTo>
                  <a:pt x="2614611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629273" y="1785938"/>
            <a:ext cx="2500311" cy="2157412"/>
            <a:chOff x="0" y="0"/>
            <a:chExt cx="3333748" cy="2876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041" y="0"/>
                  </a:moveTo>
                  <a:lnTo>
                    <a:pt x="718947" y="0"/>
                  </a:lnTo>
                  <a:lnTo>
                    <a:pt x="0" y="1438021"/>
                  </a:lnTo>
                  <a:lnTo>
                    <a:pt x="718947" y="2876550"/>
                  </a:lnTo>
                  <a:lnTo>
                    <a:pt x="2614041" y="2876550"/>
                  </a:lnTo>
                  <a:lnTo>
                    <a:pt x="3333750" y="1438021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2285999" y="-49242"/>
            <a:ext cx="11444288" cy="156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78248" y="4152900"/>
            <a:ext cx="13059916" cy="3324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HARISHRAM 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NMID:242K0400 / asbrubl2422k0400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  2nd BSc computer science 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PERIYANAICENPALAYAM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28711" y="9719531"/>
            <a:ext cx="2660331" cy="25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109661" y="989392"/>
            <a:ext cx="12720638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 :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834705" y="2693625"/>
            <a:ext cx="12161519" cy="682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Prototype screenshots of: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Homepage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Destination search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Itinerary builder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Saved trips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132998" y="572450"/>
            <a:ext cx="6868002" cy="111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: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777336" y="2150707"/>
            <a:ext cx="12161519" cy="443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travel planner website provides a user-friendly, customizable platform that simplifies travel planning and enhances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698625" y="532102"/>
            <a:ext cx="8518396" cy="97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 :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591934" y="4831959"/>
            <a:ext cx="6960760" cy="111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https://github.com/harishramcs76-ai/WWW.superman.com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1" y="1251424"/>
            <a:ext cx="586454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0408" y="3312741"/>
            <a:ext cx="7493013" cy="502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0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Travel Planner Website....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2231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962231">
                  <a:moveTo>
                    <a:pt x="24962231" y="0"/>
                  </a:moveTo>
                  <a:lnTo>
                    <a:pt x="0" y="0"/>
                  </a:lnTo>
                  <a:lnTo>
                    <a:pt x="0" y="13712825"/>
                  </a:lnTo>
                  <a:lnTo>
                    <a:pt x="24962231" y="13712825"/>
                  </a:lnTo>
                  <a:lnTo>
                    <a:pt x="24962231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1" y="9719531"/>
            <a:ext cx="2660331" cy="25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1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5791" y="105918"/>
                  </a:lnTo>
                  <a:lnTo>
                    <a:pt x="49403" y="179197"/>
                  </a:lnTo>
                  <a:lnTo>
                    <a:pt x="12827" y="265684"/>
                  </a:lnTo>
                  <a:lnTo>
                    <a:pt x="0" y="361950"/>
                  </a:lnTo>
                  <a:lnTo>
                    <a:pt x="12827" y="458216"/>
                  </a:lnTo>
                  <a:lnTo>
                    <a:pt x="49403" y="544703"/>
                  </a:lnTo>
                  <a:lnTo>
                    <a:pt x="105918" y="617982"/>
                  </a:lnTo>
                  <a:lnTo>
                    <a:pt x="179324" y="674497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089" y="710946"/>
                  </a:lnTo>
                  <a:lnTo>
                    <a:pt x="544576" y="674370"/>
                  </a:lnTo>
                  <a:lnTo>
                    <a:pt x="617855" y="617855"/>
                  </a:lnTo>
                  <a:lnTo>
                    <a:pt x="674497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370" y="179197"/>
                  </a:lnTo>
                  <a:lnTo>
                    <a:pt x="617728" y="105918"/>
                  </a:lnTo>
                  <a:lnTo>
                    <a:pt x="544449" y="49403"/>
                  </a:lnTo>
                  <a:lnTo>
                    <a:pt x="457962" y="1295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49" cy="971550"/>
          </a:xfrm>
          <a:custGeom>
            <a:avLst/>
            <a:gdLst/>
            <a:ahLst/>
            <a:cxnLst/>
            <a:rect r="r" b="b" t="t" l="l"/>
            <a:pathLst>
              <a:path h="971550" w="971549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9661" y="662364"/>
            <a:ext cx="3535680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6149" y="1522295"/>
            <a:ext cx="7360920" cy="720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5073296" y="7386648"/>
            <a:ext cx="685796" cy="685800"/>
            <a:chOff x="0" y="0"/>
            <a:chExt cx="914394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5073296" y="8186746"/>
            <a:ext cx="271461" cy="271462"/>
            <a:chOff x="0" y="0"/>
            <a:chExt cx="361948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251106" y="869567"/>
            <a:ext cx="8455343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 :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48875" y="2674575"/>
            <a:ext cx="12161520" cy="684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Travel planning is often time-consuming and confusing due to scattered information, lack of personalization, and difficulty in comparing options.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109661" y="1251424"/>
            <a:ext cx="7895271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 :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77327" y="3122245"/>
            <a:ext cx="12161520" cy="500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web-based travel planner that provides personalized itineraries, destination insights, and booking assistance to make travel planning easier.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049178" y="1344674"/>
            <a:ext cx="7521893" cy="74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48873" y="3450852"/>
            <a:ext cx="12161520" cy="416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Tourists &amp; Travelers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Travel Agencies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Frequent Business Travelers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Students planning trips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837248" y="1290637"/>
            <a:ext cx="1464468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 :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208796" y="3112720"/>
            <a:ext cx="13458824" cy="360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Frontend: HTML, CSS, JavaScriptReact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Backend: Node.js, Express.js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Database: MongoDB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APIs: Google Maps, Weather API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Hosting: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9661" y="440529"/>
            <a:ext cx="13192125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5087601" y="787712"/>
            <a:ext cx="685800" cy="685800"/>
            <a:chOff x="0" y="0"/>
            <a:chExt cx="914400" cy="9144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3291790" y="2131657"/>
            <a:ext cx="12161520" cy="534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Responsive UI/UX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Simple navigation bar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Destination search &amp; filters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Interactive maps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Itinerary builder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34565" y="2579330"/>
            <a:ext cx="12161519" cy="682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User authentication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Search destinations &amp; hotels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Weather forecast integration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AI-based itinerary suggestions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Budget and time optimization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Save &amp; share trips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DAGzIkqSe7U</dc:identifier>
  <dcterms:modified xsi:type="dcterms:W3CDTF">2011-08-01T06:04:30Z</dcterms:modified>
  <cp:revision>1</cp:revision>
  <dc:title>mm-1.pptx</dc:title>
</cp:coreProperties>
</file>