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85" r:id="rId6"/>
    <p:sldId id="261" r:id="rId7"/>
    <p:sldId id="276" r:id="rId8"/>
    <p:sldId id="277" r:id="rId9"/>
    <p:sldId id="278" r:id="rId10"/>
    <p:sldId id="279" r:id="rId11"/>
    <p:sldId id="280" r:id="rId12"/>
    <p:sldId id="273" r:id="rId13"/>
    <p:sldId id="281" r:id="rId14"/>
    <p:sldId id="282" r:id="rId15"/>
    <p:sldId id="284" r:id="rId16"/>
    <p:sldId id="270" r:id="rId17"/>
    <p:sldId id="283" r:id="rId18"/>
    <p:sldId id="263" r:id="rId19"/>
    <p:sldId id="264" r:id="rId20"/>
  </p:sldIdLst>
  <p:sldSz cx="9144000" cy="5143500" type="screen16x9"/>
  <p:notesSz cx="6858000" cy="9144000"/>
  <p:embeddedFontLst>
    <p:embeddedFont>
      <p:font typeface="Roboto" panose="020000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339BCA-2E2C-4483-B388-82BD7C3ACFE2}" v="5" dt="2023-10-30T00:26:44.8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dasir Wazir" userId="b30f0c42-4485-486b-8854-32214d59275c" providerId="ADAL" clId="{54A79F99-4A3C-4DD7-B2F6-6F9E2CA04FDA}"/>
    <pc:docChg chg="custSel addSld delSld modSld">
      <pc:chgData name="Mudasir Wazir" userId="b30f0c42-4485-486b-8854-32214d59275c" providerId="ADAL" clId="{54A79F99-4A3C-4DD7-B2F6-6F9E2CA04FDA}" dt="2023-10-30T01:16:53.092" v="397" actId="20577"/>
      <pc:docMkLst>
        <pc:docMk/>
      </pc:docMkLst>
      <pc:sldChg chg="modSp mod">
        <pc:chgData name="Mudasir Wazir" userId="b30f0c42-4485-486b-8854-32214d59275c" providerId="ADAL" clId="{54A79F99-4A3C-4DD7-B2F6-6F9E2CA04FDA}" dt="2023-10-30T01:10:44.904" v="308"/>
        <pc:sldMkLst>
          <pc:docMk/>
          <pc:sldMk cId="0" sldId="257"/>
        </pc:sldMkLst>
        <pc:spChg chg="mod">
          <ac:chgData name="Mudasir Wazir" userId="b30f0c42-4485-486b-8854-32214d59275c" providerId="ADAL" clId="{54A79F99-4A3C-4DD7-B2F6-6F9E2CA04FDA}" dt="2023-10-30T01:10:44.904" v="308"/>
          <ac:spMkLst>
            <pc:docMk/>
            <pc:sldMk cId="0" sldId="257"/>
            <ac:spMk id="125" creationId="{00000000-0000-0000-0000-000000000000}"/>
          </ac:spMkLst>
        </pc:spChg>
      </pc:sldChg>
      <pc:sldChg chg="modSp mod">
        <pc:chgData name="Mudasir Wazir" userId="b30f0c42-4485-486b-8854-32214d59275c" providerId="ADAL" clId="{54A79F99-4A3C-4DD7-B2F6-6F9E2CA04FDA}" dt="2023-10-30T01:16:53.092" v="397" actId="20577"/>
        <pc:sldMkLst>
          <pc:docMk/>
          <pc:sldMk cId="0" sldId="270"/>
        </pc:sldMkLst>
        <pc:spChg chg="mod">
          <ac:chgData name="Mudasir Wazir" userId="b30f0c42-4485-486b-8854-32214d59275c" providerId="ADAL" clId="{54A79F99-4A3C-4DD7-B2F6-6F9E2CA04FDA}" dt="2023-10-30T00:39:04.842" v="17" actId="2711"/>
          <ac:spMkLst>
            <pc:docMk/>
            <pc:sldMk cId="0" sldId="270"/>
            <ac:spMk id="2" creationId="{35E326EA-EB6E-A7B7-A3CB-2E6CBFE5450D}"/>
          </ac:spMkLst>
        </pc:spChg>
        <pc:spChg chg="mod">
          <ac:chgData name="Mudasir Wazir" userId="b30f0c42-4485-486b-8854-32214d59275c" providerId="ADAL" clId="{54A79F99-4A3C-4DD7-B2F6-6F9E2CA04FDA}" dt="2023-10-30T00:39:04.842" v="17" actId="2711"/>
          <ac:spMkLst>
            <pc:docMk/>
            <pc:sldMk cId="0" sldId="270"/>
            <ac:spMk id="3" creationId="{9D439554-BA20-AD24-AC1A-6A81CF4CBB22}"/>
          </ac:spMkLst>
        </pc:spChg>
        <pc:spChg chg="mod">
          <ac:chgData name="Mudasir Wazir" userId="b30f0c42-4485-486b-8854-32214d59275c" providerId="ADAL" clId="{54A79F99-4A3C-4DD7-B2F6-6F9E2CA04FDA}" dt="2023-10-30T01:16:53.092" v="397" actId="20577"/>
          <ac:spMkLst>
            <pc:docMk/>
            <pc:sldMk cId="0" sldId="270"/>
            <ac:spMk id="227" creationId="{00000000-0000-0000-0000-000000000000}"/>
          </ac:spMkLst>
        </pc:spChg>
      </pc:sldChg>
      <pc:sldChg chg="del">
        <pc:chgData name="Mudasir Wazir" userId="b30f0c42-4485-486b-8854-32214d59275c" providerId="ADAL" clId="{54A79F99-4A3C-4DD7-B2F6-6F9E2CA04FDA}" dt="2023-10-30T01:05:23.131" v="90" actId="47"/>
        <pc:sldMkLst>
          <pc:docMk/>
          <pc:sldMk cId="0" sldId="271"/>
        </pc:sldMkLst>
      </pc:sldChg>
      <pc:sldChg chg="del">
        <pc:chgData name="Mudasir Wazir" userId="b30f0c42-4485-486b-8854-32214d59275c" providerId="ADAL" clId="{54A79F99-4A3C-4DD7-B2F6-6F9E2CA04FDA}" dt="2023-10-30T01:05:21.985" v="89" actId="47"/>
        <pc:sldMkLst>
          <pc:docMk/>
          <pc:sldMk cId="0" sldId="272"/>
        </pc:sldMkLst>
      </pc:sldChg>
      <pc:sldChg chg="modSp mod">
        <pc:chgData name="Mudasir Wazir" userId="b30f0c42-4485-486b-8854-32214d59275c" providerId="ADAL" clId="{54A79F99-4A3C-4DD7-B2F6-6F9E2CA04FDA}" dt="2023-10-30T01:11:24.550" v="315" actId="20577"/>
        <pc:sldMkLst>
          <pc:docMk/>
          <pc:sldMk cId="691314277" sldId="276"/>
        </pc:sldMkLst>
        <pc:spChg chg="mod">
          <ac:chgData name="Mudasir Wazir" userId="b30f0c42-4485-486b-8854-32214d59275c" providerId="ADAL" clId="{54A79F99-4A3C-4DD7-B2F6-6F9E2CA04FDA}" dt="2023-10-30T00:37:50.710" v="8" actId="2711"/>
          <ac:spMkLst>
            <pc:docMk/>
            <pc:sldMk cId="691314277" sldId="276"/>
            <ac:spMk id="2" creationId="{CC93F3CF-6299-57A9-B304-721D2D82417D}"/>
          </ac:spMkLst>
        </pc:spChg>
        <pc:spChg chg="mod">
          <ac:chgData name="Mudasir Wazir" userId="b30f0c42-4485-486b-8854-32214d59275c" providerId="ADAL" clId="{54A79F99-4A3C-4DD7-B2F6-6F9E2CA04FDA}" dt="2023-10-30T00:37:50.710" v="8" actId="2711"/>
          <ac:spMkLst>
            <pc:docMk/>
            <pc:sldMk cId="691314277" sldId="276"/>
            <ac:spMk id="3" creationId="{11929282-42D9-E8AD-318F-98FE2A69E55F}"/>
          </ac:spMkLst>
        </pc:spChg>
        <pc:spChg chg="mod">
          <ac:chgData name="Mudasir Wazir" userId="b30f0c42-4485-486b-8854-32214d59275c" providerId="ADAL" clId="{54A79F99-4A3C-4DD7-B2F6-6F9E2CA04FDA}" dt="2023-10-30T00:37:50.710" v="8" actId="2711"/>
          <ac:spMkLst>
            <pc:docMk/>
            <pc:sldMk cId="691314277" sldId="276"/>
            <ac:spMk id="4" creationId="{726C198F-AA9E-29B7-7D34-252A84990753}"/>
          </ac:spMkLst>
        </pc:spChg>
        <pc:spChg chg="mod">
          <ac:chgData name="Mudasir Wazir" userId="b30f0c42-4485-486b-8854-32214d59275c" providerId="ADAL" clId="{54A79F99-4A3C-4DD7-B2F6-6F9E2CA04FDA}" dt="2023-10-30T01:11:24.550" v="315" actId="20577"/>
          <ac:spMkLst>
            <pc:docMk/>
            <pc:sldMk cId="691314277" sldId="276"/>
            <ac:spMk id="10" creationId="{0E77BF38-BD76-C6DA-0948-7605EC141552}"/>
          </ac:spMkLst>
        </pc:spChg>
        <pc:spChg chg="mod">
          <ac:chgData name="Mudasir Wazir" userId="b30f0c42-4485-486b-8854-32214d59275c" providerId="ADAL" clId="{54A79F99-4A3C-4DD7-B2F6-6F9E2CA04FDA}" dt="2023-10-30T00:37:50.710" v="8" actId="2711"/>
          <ac:spMkLst>
            <pc:docMk/>
            <pc:sldMk cId="691314277" sldId="276"/>
            <ac:spMk id="14" creationId="{9DC71F5A-CFFF-74B9-43B1-7760A7B3E258}"/>
          </ac:spMkLst>
        </pc:spChg>
      </pc:sldChg>
      <pc:sldChg chg="modSp mod">
        <pc:chgData name="Mudasir Wazir" userId="b30f0c42-4485-486b-8854-32214d59275c" providerId="ADAL" clId="{54A79F99-4A3C-4DD7-B2F6-6F9E2CA04FDA}" dt="2023-10-30T01:11:46.436" v="316" actId="33524"/>
        <pc:sldMkLst>
          <pc:docMk/>
          <pc:sldMk cId="3706684000" sldId="277"/>
        </pc:sldMkLst>
        <pc:spChg chg="mod">
          <ac:chgData name="Mudasir Wazir" userId="b30f0c42-4485-486b-8854-32214d59275c" providerId="ADAL" clId="{54A79F99-4A3C-4DD7-B2F6-6F9E2CA04FDA}" dt="2023-10-30T00:37:45.461" v="7" actId="2711"/>
          <ac:spMkLst>
            <pc:docMk/>
            <pc:sldMk cId="3706684000" sldId="277"/>
            <ac:spMk id="2" creationId="{315A2804-9B61-6DBA-E458-E85D5AE703C0}"/>
          </ac:spMkLst>
        </pc:spChg>
        <pc:spChg chg="mod">
          <ac:chgData name="Mudasir Wazir" userId="b30f0c42-4485-486b-8854-32214d59275c" providerId="ADAL" clId="{54A79F99-4A3C-4DD7-B2F6-6F9E2CA04FDA}" dt="2023-10-30T00:37:45.461" v="7" actId="2711"/>
          <ac:spMkLst>
            <pc:docMk/>
            <pc:sldMk cId="3706684000" sldId="277"/>
            <ac:spMk id="3" creationId="{38E5C6A8-B38E-3E16-EAF5-6F336DDAD533}"/>
          </ac:spMkLst>
        </pc:spChg>
        <pc:spChg chg="mod">
          <ac:chgData name="Mudasir Wazir" userId="b30f0c42-4485-486b-8854-32214d59275c" providerId="ADAL" clId="{54A79F99-4A3C-4DD7-B2F6-6F9E2CA04FDA}" dt="2023-10-30T00:37:45.461" v="7" actId="2711"/>
          <ac:spMkLst>
            <pc:docMk/>
            <pc:sldMk cId="3706684000" sldId="277"/>
            <ac:spMk id="5" creationId="{0CF433AF-A1AB-6A73-2A40-F3109411ECA9}"/>
          </ac:spMkLst>
        </pc:spChg>
        <pc:spChg chg="mod">
          <ac:chgData name="Mudasir Wazir" userId="b30f0c42-4485-486b-8854-32214d59275c" providerId="ADAL" clId="{54A79F99-4A3C-4DD7-B2F6-6F9E2CA04FDA}" dt="2023-10-30T01:11:46.436" v="316" actId="33524"/>
          <ac:spMkLst>
            <pc:docMk/>
            <pc:sldMk cId="3706684000" sldId="277"/>
            <ac:spMk id="11" creationId="{800BE65B-418A-9608-ED11-938D6D597FFF}"/>
          </ac:spMkLst>
        </pc:spChg>
      </pc:sldChg>
      <pc:sldChg chg="modSp mod">
        <pc:chgData name="Mudasir Wazir" userId="b30f0c42-4485-486b-8854-32214d59275c" providerId="ADAL" clId="{54A79F99-4A3C-4DD7-B2F6-6F9E2CA04FDA}" dt="2023-10-30T01:11:59.969" v="317" actId="14100"/>
        <pc:sldMkLst>
          <pc:docMk/>
          <pc:sldMk cId="2200030992" sldId="278"/>
        </pc:sldMkLst>
        <pc:spChg chg="mod">
          <ac:chgData name="Mudasir Wazir" userId="b30f0c42-4485-486b-8854-32214d59275c" providerId="ADAL" clId="{54A79F99-4A3C-4DD7-B2F6-6F9E2CA04FDA}" dt="2023-10-30T00:38:04.909" v="9" actId="2711"/>
          <ac:spMkLst>
            <pc:docMk/>
            <pc:sldMk cId="2200030992" sldId="278"/>
            <ac:spMk id="2" creationId="{CC93F3CF-6299-57A9-B304-721D2D82417D}"/>
          </ac:spMkLst>
        </pc:spChg>
        <pc:spChg chg="mod">
          <ac:chgData name="Mudasir Wazir" userId="b30f0c42-4485-486b-8854-32214d59275c" providerId="ADAL" clId="{54A79F99-4A3C-4DD7-B2F6-6F9E2CA04FDA}" dt="2023-10-30T00:38:04.909" v="9" actId="2711"/>
          <ac:spMkLst>
            <pc:docMk/>
            <pc:sldMk cId="2200030992" sldId="278"/>
            <ac:spMk id="3" creationId="{11929282-42D9-E8AD-318F-98FE2A69E55F}"/>
          </ac:spMkLst>
        </pc:spChg>
        <pc:spChg chg="mod">
          <ac:chgData name="Mudasir Wazir" userId="b30f0c42-4485-486b-8854-32214d59275c" providerId="ADAL" clId="{54A79F99-4A3C-4DD7-B2F6-6F9E2CA04FDA}" dt="2023-10-30T00:38:04.909" v="9" actId="2711"/>
          <ac:spMkLst>
            <pc:docMk/>
            <pc:sldMk cId="2200030992" sldId="278"/>
            <ac:spMk id="4" creationId="{726C198F-AA9E-29B7-7D34-252A84990753}"/>
          </ac:spMkLst>
        </pc:spChg>
        <pc:spChg chg="mod">
          <ac:chgData name="Mudasir Wazir" userId="b30f0c42-4485-486b-8854-32214d59275c" providerId="ADAL" clId="{54A79F99-4A3C-4DD7-B2F6-6F9E2CA04FDA}" dt="2023-10-30T00:38:04.909" v="9" actId="2711"/>
          <ac:spMkLst>
            <pc:docMk/>
            <pc:sldMk cId="2200030992" sldId="278"/>
            <ac:spMk id="10" creationId="{0E77BF38-BD76-C6DA-0948-7605EC141552}"/>
          </ac:spMkLst>
        </pc:spChg>
        <pc:spChg chg="mod">
          <ac:chgData name="Mudasir Wazir" userId="b30f0c42-4485-486b-8854-32214d59275c" providerId="ADAL" clId="{54A79F99-4A3C-4DD7-B2F6-6F9E2CA04FDA}" dt="2023-10-30T00:38:04.909" v="9" actId="2711"/>
          <ac:spMkLst>
            <pc:docMk/>
            <pc:sldMk cId="2200030992" sldId="278"/>
            <ac:spMk id="14" creationId="{9DC71F5A-CFFF-74B9-43B1-7760A7B3E258}"/>
          </ac:spMkLst>
        </pc:spChg>
        <pc:picChg chg="mod">
          <ac:chgData name="Mudasir Wazir" userId="b30f0c42-4485-486b-8854-32214d59275c" providerId="ADAL" clId="{54A79F99-4A3C-4DD7-B2F6-6F9E2CA04FDA}" dt="2023-10-30T01:11:59.969" v="317" actId="14100"/>
          <ac:picMkLst>
            <pc:docMk/>
            <pc:sldMk cId="2200030992" sldId="278"/>
            <ac:picMk id="11" creationId="{A63A919D-A109-B190-6166-FBE72567F7DA}"/>
          </ac:picMkLst>
        </pc:picChg>
      </pc:sldChg>
      <pc:sldChg chg="addSp modSp mod">
        <pc:chgData name="Mudasir Wazir" userId="b30f0c42-4485-486b-8854-32214d59275c" providerId="ADAL" clId="{54A79F99-4A3C-4DD7-B2F6-6F9E2CA04FDA}" dt="2023-10-30T01:14:26.293" v="336" actId="14100"/>
        <pc:sldMkLst>
          <pc:docMk/>
          <pc:sldMk cId="534783010" sldId="279"/>
        </pc:sldMkLst>
        <pc:spChg chg="mod">
          <ac:chgData name="Mudasir Wazir" userId="b30f0c42-4485-486b-8854-32214d59275c" providerId="ADAL" clId="{54A79F99-4A3C-4DD7-B2F6-6F9E2CA04FDA}" dt="2023-10-30T00:38:13.665" v="10" actId="2711"/>
          <ac:spMkLst>
            <pc:docMk/>
            <pc:sldMk cId="534783010" sldId="279"/>
            <ac:spMk id="2" creationId="{CC93F3CF-6299-57A9-B304-721D2D82417D}"/>
          </ac:spMkLst>
        </pc:spChg>
        <pc:spChg chg="mod">
          <ac:chgData name="Mudasir Wazir" userId="b30f0c42-4485-486b-8854-32214d59275c" providerId="ADAL" clId="{54A79F99-4A3C-4DD7-B2F6-6F9E2CA04FDA}" dt="2023-10-30T00:38:13.665" v="10" actId="2711"/>
          <ac:spMkLst>
            <pc:docMk/>
            <pc:sldMk cId="534783010" sldId="279"/>
            <ac:spMk id="3" creationId="{11929282-42D9-E8AD-318F-98FE2A69E55F}"/>
          </ac:spMkLst>
        </pc:spChg>
        <pc:spChg chg="mod">
          <ac:chgData name="Mudasir Wazir" userId="b30f0c42-4485-486b-8854-32214d59275c" providerId="ADAL" clId="{54A79F99-4A3C-4DD7-B2F6-6F9E2CA04FDA}" dt="2023-10-30T00:38:13.665" v="10" actId="2711"/>
          <ac:spMkLst>
            <pc:docMk/>
            <pc:sldMk cId="534783010" sldId="279"/>
            <ac:spMk id="4" creationId="{726C198F-AA9E-29B7-7D34-252A84990753}"/>
          </ac:spMkLst>
        </pc:spChg>
        <pc:spChg chg="mod">
          <ac:chgData name="Mudasir Wazir" userId="b30f0c42-4485-486b-8854-32214d59275c" providerId="ADAL" clId="{54A79F99-4A3C-4DD7-B2F6-6F9E2CA04FDA}" dt="2023-10-30T00:38:13.665" v="10" actId="2711"/>
          <ac:spMkLst>
            <pc:docMk/>
            <pc:sldMk cId="534783010" sldId="279"/>
            <ac:spMk id="10" creationId="{0E77BF38-BD76-C6DA-0948-7605EC141552}"/>
          </ac:spMkLst>
        </pc:spChg>
        <pc:spChg chg="mod">
          <ac:chgData name="Mudasir Wazir" userId="b30f0c42-4485-486b-8854-32214d59275c" providerId="ADAL" clId="{54A79F99-4A3C-4DD7-B2F6-6F9E2CA04FDA}" dt="2023-10-30T00:38:13.665" v="10" actId="2711"/>
          <ac:spMkLst>
            <pc:docMk/>
            <pc:sldMk cId="534783010" sldId="279"/>
            <ac:spMk id="14" creationId="{9DC71F5A-CFFF-74B9-43B1-7760A7B3E258}"/>
          </ac:spMkLst>
        </pc:spChg>
        <pc:picChg chg="add mod">
          <ac:chgData name="Mudasir Wazir" userId="b30f0c42-4485-486b-8854-32214d59275c" providerId="ADAL" clId="{54A79F99-4A3C-4DD7-B2F6-6F9E2CA04FDA}" dt="2023-10-30T01:14:19.457" v="333" actId="14100"/>
          <ac:picMkLst>
            <pc:docMk/>
            <pc:sldMk cId="534783010" sldId="279"/>
            <ac:picMk id="6" creationId="{92068205-D231-7642-4565-495084D7285D}"/>
          </ac:picMkLst>
        </pc:picChg>
        <pc:picChg chg="add mod">
          <ac:chgData name="Mudasir Wazir" userId="b30f0c42-4485-486b-8854-32214d59275c" providerId="ADAL" clId="{54A79F99-4A3C-4DD7-B2F6-6F9E2CA04FDA}" dt="2023-10-30T01:13:54.385" v="329" actId="1076"/>
          <ac:picMkLst>
            <pc:docMk/>
            <pc:sldMk cId="534783010" sldId="279"/>
            <ac:picMk id="9" creationId="{EA0DD79B-4843-9F04-2E79-639661CE8C56}"/>
          </ac:picMkLst>
        </pc:picChg>
        <pc:picChg chg="add mod">
          <ac:chgData name="Mudasir Wazir" userId="b30f0c42-4485-486b-8854-32214d59275c" providerId="ADAL" clId="{54A79F99-4A3C-4DD7-B2F6-6F9E2CA04FDA}" dt="2023-10-30T01:14:08.208" v="332" actId="1076"/>
          <ac:picMkLst>
            <pc:docMk/>
            <pc:sldMk cId="534783010" sldId="279"/>
            <ac:picMk id="13" creationId="{5B49E017-0885-8DD4-D7DF-99A583871B34}"/>
          </ac:picMkLst>
        </pc:picChg>
        <pc:picChg chg="mod">
          <ac:chgData name="Mudasir Wazir" userId="b30f0c42-4485-486b-8854-32214d59275c" providerId="ADAL" clId="{54A79F99-4A3C-4DD7-B2F6-6F9E2CA04FDA}" dt="2023-10-30T01:14:26.293" v="336" actId="14100"/>
          <ac:picMkLst>
            <pc:docMk/>
            <pc:sldMk cId="534783010" sldId="279"/>
            <ac:picMk id="19" creationId="{4A672DDD-4C84-C7D8-5B02-6A9BB4302FD5}"/>
          </ac:picMkLst>
        </pc:picChg>
      </pc:sldChg>
      <pc:sldChg chg="addSp delSp modSp mod">
        <pc:chgData name="Mudasir Wazir" userId="b30f0c42-4485-486b-8854-32214d59275c" providerId="ADAL" clId="{54A79F99-4A3C-4DD7-B2F6-6F9E2CA04FDA}" dt="2023-10-30T01:09:20.315" v="266" actId="20577"/>
        <pc:sldMkLst>
          <pc:docMk/>
          <pc:sldMk cId="1473256200" sldId="280"/>
        </pc:sldMkLst>
        <pc:spChg chg="mod">
          <ac:chgData name="Mudasir Wazir" userId="b30f0c42-4485-486b-8854-32214d59275c" providerId="ADAL" clId="{54A79F99-4A3C-4DD7-B2F6-6F9E2CA04FDA}" dt="2023-10-30T00:38:19.336" v="11" actId="2711"/>
          <ac:spMkLst>
            <pc:docMk/>
            <pc:sldMk cId="1473256200" sldId="280"/>
            <ac:spMk id="2" creationId="{CC93F3CF-6299-57A9-B304-721D2D82417D}"/>
          </ac:spMkLst>
        </pc:spChg>
        <pc:spChg chg="mod">
          <ac:chgData name="Mudasir Wazir" userId="b30f0c42-4485-486b-8854-32214d59275c" providerId="ADAL" clId="{54A79F99-4A3C-4DD7-B2F6-6F9E2CA04FDA}" dt="2023-10-30T00:38:19.336" v="11" actId="2711"/>
          <ac:spMkLst>
            <pc:docMk/>
            <pc:sldMk cId="1473256200" sldId="280"/>
            <ac:spMk id="3" creationId="{11929282-42D9-E8AD-318F-98FE2A69E55F}"/>
          </ac:spMkLst>
        </pc:spChg>
        <pc:spChg chg="mod">
          <ac:chgData name="Mudasir Wazir" userId="b30f0c42-4485-486b-8854-32214d59275c" providerId="ADAL" clId="{54A79F99-4A3C-4DD7-B2F6-6F9E2CA04FDA}" dt="2023-10-30T00:38:19.336" v="11" actId="2711"/>
          <ac:spMkLst>
            <pc:docMk/>
            <pc:sldMk cId="1473256200" sldId="280"/>
            <ac:spMk id="4" creationId="{726C198F-AA9E-29B7-7D34-252A84990753}"/>
          </ac:spMkLst>
        </pc:spChg>
        <pc:spChg chg="mod">
          <ac:chgData name="Mudasir Wazir" userId="b30f0c42-4485-486b-8854-32214d59275c" providerId="ADAL" clId="{54A79F99-4A3C-4DD7-B2F6-6F9E2CA04FDA}" dt="2023-10-30T01:09:20.315" v="266" actId="20577"/>
          <ac:spMkLst>
            <pc:docMk/>
            <pc:sldMk cId="1473256200" sldId="280"/>
            <ac:spMk id="10" creationId="{0E77BF38-BD76-C6DA-0948-7605EC141552}"/>
          </ac:spMkLst>
        </pc:spChg>
        <pc:spChg chg="mod">
          <ac:chgData name="Mudasir Wazir" userId="b30f0c42-4485-486b-8854-32214d59275c" providerId="ADAL" clId="{54A79F99-4A3C-4DD7-B2F6-6F9E2CA04FDA}" dt="2023-10-30T00:38:19.336" v="11" actId="2711"/>
          <ac:spMkLst>
            <pc:docMk/>
            <pc:sldMk cId="1473256200" sldId="280"/>
            <ac:spMk id="14" creationId="{9DC71F5A-CFFF-74B9-43B1-7760A7B3E258}"/>
          </ac:spMkLst>
        </pc:spChg>
        <pc:picChg chg="del">
          <ac:chgData name="Mudasir Wazir" userId="b30f0c42-4485-486b-8854-32214d59275c" providerId="ADAL" clId="{54A79F99-4A3C-4DD7-B2F6-6F9E2CA04FDA}" dt="2023-10-30T00:59:45.951" v="38" actId="478"/>
          <ac:picMkLst>
            <pc:docMk/>
            <pc:sldMk cId="1473256200" sldId="280"/>
            <ac:picMk id="5" creationId="{530B19F4-1E1B-7498-9AA5-FB101B93CD8C}"/>
          </ac:picMkLst>
        </pc:picChg>
        <pc:picChg chg="add mod">
          <ac:chgData name="Mudasir Wazir" userId="b30f0c42-4485-486b-8854-32214d59275c" providerId="ADAL" clId="{54A79F99-4A3C-4DD7-B2F6-6F9E2CA04FDA}" dt="2023-10-30T00:59:51.609" v="41" actId="14100"/>
          <ac:picMkLst>
            <pc:docMk/>
            <pc:sldMk cId="1473256200" sldId="280"/>
            <ac:picMk id="7" creationId="{D5C24F29-A85E-5376-7159-5FF0F0529F1C}"/>
          </ac:picMkLst>
        </pc:picChg>
      </pc:sldChg>
      <pc:sldChg chg="modSp mod">
        <pc:chgData name="Mudasir Wazir" userId="b30f0c42-4485-486b-8854-32214d59275c" providerId="ADAL" clId="{54A79F99-4A3C-4DD7-B2F6-6F9E2CA04FDA}" dt="2023-10-30T01:06:35.647" v="94" actId="20577"/>
        <pc:sldMkLst>
          <pc:docMk/>
          <pc:sldMk cId="2899632152" sldId="281"/>
        </pc:sldMkLst>
        <pc:spChg chg="mod">
          <ac:chgData name="Mudasir Wazir" userId="b30f0c42-4485-486b-8854-32214d59275c" providerId="ADAL" clId="{54A79F99-4A3C-4DD7-B2F6-6F9E2CA04FDA}" dt="2023-10-30T00:38:44.001" v="15" actId="2711"/>
          <ac:spMkLst>
            <pc:docMk/>
            <pc:sldMk cId="2899632152" sldId="281"/>
            <ac:spMk id="2" creationId="{CC93F3CF-6299-57A9-B304-721D2D82417D}"/>
          </ac:spMkLst>
        </pc:spChg>
        <pc:spChg chg="mod">
          <ac:chgData name="Mudasir Wazir" userId="b30f0c42-4485-486b-8854-32214d59275c" providerId="ADAL" clId="{54A79F99-4A3C-4DD7-B2F6-6F9E2CA04FDA}" dt="2023-10-30T00:38:44.001" v="15" actId="2711"/>
          <ac:spMkLst>
            <pc:docMk/>
            <pc:sldMk cId="2899632152" sldId="281"/>
            <ac:spMk id="3" creationId="{11929282-42D9-E8AD-318F-98FE2A69E55F}"/>
          </ac:spMkLst>
        </pc:spChg>
        <pc:spChg chg="mod">
          <ac:chgData name="Mudasir Wazir" userId="b30f0c42-4485-486b-8854-32214d59275c" providerId="ADAL" clId="{54A79F99-4A3C-4DD7-B2F6-6F9E2CA04FDA}" dt="2023-10-30T00:38:44.001" v="15" actId="2711"/>
          <ac:spMkLst>
            <pc:docMk/>
            <pc:sldMk cId="2899632152" sldId="281"/>
            <ac:spMk id="4" creationId="{726C198F-AA9E-29B7-7D34-252A84990753}"/>
          </ac:spMkLst>
        </pc:spChg>
        <pc:spChg chg="mod">
          <ac:chgData name="Mudasir Wazir" userId="b30f0c42-4485-486b-8854-32214d59275c" providerId="ADAL" clId="{54A79F99-4A3C-4DD7-B2F6-6F9E2CA04FDA}" dt="2023-10-30T01:06:35.647" v="94" actId="20577"/>
          <ac:spMkLst>
            <pc:docMk/>
            <pc:sldMk cId="2899632152" sldId="281"/>
            <ac:spMk id="10" creationId="{0E77BF38-BD76-C6DA-0948-7605EC141552}"/>
          </ac:spMkLst>
        </pc:spChg>
        <pc:spChg chg="mod">
          <ac:chgData name="Mudasir Wazir" userId="b30f0c42-4485-486b-8854-32214d59275c" providerId="ADAL" clId="{54A79F99-4A3C-4DD7-B2F6-6F9E2CA04FDA}" dt="2023-10-30T00:38:44.001" v="15" actId="2711"/>
          <ac:spMkLst>
            <pc:docMk/>
            <pc:sldMk cId="2899632152" sldId="281"/>
            <ac:spMk id="14" creationId="{9DC71F5A-CFFF-74B9-43B1-7760A7B3E258}"/>
          </ac:spMkLst>
        </pc:spChg>
      </pc:sldChg>
      <pc:sldChg chg="modSp mod">
        <pc:chgData name="Mudasir Wazir" userId="b30f0c42-4485-486b-8854-32214d59275c" providerId="ADAL" clId="{54A79F99-4A3C-4DD7-B2F6-6F9E2CA04FDA}" dt="2023-10-30T01:16:16.076" v="344" actId="20577"/>
        <pc:sldMkLst>
          <pc:docMk/>
          <pc:sldMk cId="2019878630" sldId="282"/>
        </pc:sldMkLst>
        <pc:spChg chg="mod">
          <ac:chgData name="Mudasir Wazir" userId="b30f0c42-4485-486b-8854-32214d59275c" providerId="ADAL" clId="{54A79F99-4A3C-4DD7-B2F6-6F9E2CA04FDA}" dt="2023-10-30T01:16:16.076" v="344" actId="20577"/>
          <ac:spMkLst>
            <pc:docMk/>
            <pc:sldMk cId="2019878630" sldId="282"/>
            <ac:spMk id="2" creationId="{CC93F3CF-6299-57A9-B304-721D2D82417D}"/>
          </ac:spMkLst>
        </pc:spChg>
        <pc:spChg chg="mod">
          <ac:chgData name="Mudasir Wazir" userId="b30f0c42-4485-486b-8854-32214d59275c" providerId="ADAL" clId="{54A79F99-4A3C-4DD7-B2F6-6F9E2CA04FDA}" dt="2023-10-30T00:38:48.774" v="16" actId="2711"/>
          <ac:spMkLst>
            <pc:docMk/>
            <pc:sldMk cId="2019878630" sldId="282"/>
            <ac:spMk id="3" creationId="{11929282-42D9-E8AD-318F-98FE2A69E55F}"/>
          </ac:spMkLst>
        </pc:spChg>
        <pc:spChg chg="mod">
          <ac:chgData name="Mudasir Wazir" userId="b30f0c42-4485-486b-8854-32214d59275c" providerId="ADAL" clId="{54A79F99-4A3C-4DD7-B2F6-6F9E2CA04FDA}" dt="2023-10-30T00:38:48.774" v="16" actId="2711"/>
          <ac:spMkLst>
            <pc:docMk/>
            <pc:sldMk cId="2019878630" sldId="282"/>
            <ac:spMk id="4" creationId="{726C198F-AA9E-29B7-7D34-252A84990753}"/>
          </ac:spMkLst>
        </pc:spChg>
        <pc:spChg chg="mod">
          <ac:chgData name="Mudasir Wazir" userId="b30f0c42-4485-486b-8854-32214d59275c" providerId="ADAL" clId="{54A79F99-4A3C-4DD7-B2F6-6F9E2CA04FDA}" dt="2023-10-30T00:38:48.774" v="16" actId="2711"/>
          <ac:spMkLst>
            <pc:docMk/>
            <pc:sldMk cId="2019878630" sldId="282"/>
            <ac:spMk id="10" creationId="{0E77BF38-BD76-C6DA-0948-7605EC141552}"/>
          </ac:spMkLst>
        </pc:spChg>
        <pc:spChg chg="mod">
          <ac:chgData name="Mudasir Wazir" userId="b30f0c42-4485-486b-8854-32214d59275c" providerId="ADAL" clId="{54A79F99-4A3C-4DD7-B2F6-6F9E2CA04FDA}" dt="2023-10-30T00:38:48.774" v="16" actId="2711"/>
          <ac:spMkLst>
            <pc:docMk/>
            <pc:sldMk cId="2019878630" sldId="282"/>
            <ac:spMk id="14" creationId="{9DC71F5A-CFFF-74B9-43B1-7760A7B3E258}"/>
          </ac:spMkLst>
        </pc:spChg>
      </pc:sldChg>
      <pc:sldChg chg="addSp delSp modSp new mod modClrScheme chgLayout">
        <pc:chgData name="Mudasir Wazir" userId="b30f0c42-4485-486b-8854-32214d59275c" providerId="ADAL" clId="{54A79F99-4A3C-4DD7-B2F6-6F9E2CA04FDA}" dt="2023-10-30T01:10:21.706" v="291" actId="478"/>
        <pc:sldMkLst>
          <pc:docMk/>
          <pc:sldMk cId="1577096943" sldId="285"/>
        </pc:sldMkLst>
        <pc:spChg chg="del mod ord">
          <ac:chgData name="Mudasir Wazir" userId="b30f0c42-4485-486b-8854-32214d59275c" providerId="ADAL" clId="{54A79F99-4A3C-4DD7-B2F6-6F9E2CA04FDA}" dt="2023-10-30T01:10:09.480" v="268" actId="700"/>
          <ac:spMkLst>
            <pc:docMk/>
            <pc:sldMk cId="1577096943" sldId="285"/>
            <ac:spMk id="2" creationId="{8D544254-9E0A-A1AB-C98E-6B0A52A1B899}"/>
          </ac:spMkLst>
        </pc:spChg>
        <pc:spChg chg="add mod ord">
          <ac:chgData name="Mudasir Wazir" userId="b30f0c42-4485-486b-8854-32214d59275c" providerId="ADAL" clId="{54A79F99-4A3C-4DD7-B2F6-6F9E2CA04FDA}" dt="2023-10-30T01:10:18.973" v="290" actId="20577"/>
          <ac:spMkLst>
            <pc:docMk/>
            <pc:sldMk cId="1577096943" sldId="285"/>
            <ac:spMk id="3" creationId="{DB75BAA3-7489-D980-EBF3-3483FBEADCE0}"/>
          </ac:spMkLst>
        </pc:spChg>
        <pc:spChg chg="add del mod ord">
          <ac:chgData name="Mudasir Wazir" userId="b30f0c42-4485-486b-8854-32214d59275c" providerId="ADAL" clId="{54A79F99-4A3C-4DD7-B2F6-6F9E2CA04FDA}" dt="2023-10-30T01:10:21.706" v="291" actId="478"/>
          <ac:spMkLst>
            <pc:docMk/>
            <pc:sldMk cId="1577096943" sldId="285"/>
            <ac:spMk id="4" creationId="{42AEE833-B7B3-B55D-FD29-43D8E6EEC4DE}"/>
          </ac:spMkLst>
        </pc:spChg>
      </pc:sldChg>
    </pc:docChg>
  </pc:docChgLst>
  <pc:docChgLst>
    <pc:chgData name="Mudasir Wazir" userId="b6024a854139ee7a" providerId="LiveId" clId="{59339BCA-2E2C-4483-B388-82BD7C3ACFE2}"/>
    <pc:docChg chg="undo redo custSel addSld delSld modSld sldOrd">
      <pc:chgData name="Mudasir Wazir" userId="b6024a854139ee7a" providerId="LiveId" clId="{59339BCA-2E2C-4483-B388-82BD7C3ACFE2}" dt="2024-01-27T15:48:48.322" v="1585" actId="6549"/>
      <pc:docMkLst>
        <pc:docMk/>
      </pc:docMkLst>
      <pc:sldChg chg="addSp delSp modSp mod chgLayout">
        <pc:chgData name="Mudasir Wazir" userId="b6024a854139ee7a" providerId="LiveId" clId="{59339BCA-2E2C-4483-B388-82BD7C3ACFE2}" dt="2024-01-27T15:48:48.322" v="1585" actId="6549"/>
        <pc:sldMkLst>
          <pc:docMk/>
          <pc:sldMk cId="0" sldId="256"/>
        </pc:sldMkLst>
        <pc:spChg chg="add del mod">
          <ac:chgData name="Mudasir Wazir" userId="b6024a854139ee7a" providerId="LiveId" clId="{59339BCA-2E2C-4483-B388-82BD7C3ACFE2}" dt="2023-10-30T01:18:29.834" v="1436" actId="6264"/>
          <ac:spMkLst>
            <pc:docMk/>
            <pc:sldMk cId="0" sldId="256"/>
            <ac:spMk id="2" creationId="{C19F881D-FCAF-8384-9AB0-857ED37611D5}"/>
          </ac:spMkLst>
        </pc:spChg>
        <pc:spChg chg="add del mod">
          <ac:chgData name="Mudasir Wazir" userId="b6024a854139ee7a" providerId="LiveId" clId="{59339BCA-2E2C-4483-B388-82BD7C3ACFE2}" dt="2023-10-30T01:18:29.834" v="1436" actId="6264"/>
          <ac:spMkLst>
            <pc:docMk/>
            <pc:sldMk cId="0" sldId="256"/>
            <ac:spMk id="3" creationId="{3B5A5946-EE53-4046-87F2-906C8A2ABA26}"/>
          </ac:spMkLst>
        </pc:spChg>
        <pc:spChg chg="add mod ord">
          <ac:chgData name="Mudasir Wazir" userId="b6024a854139ee7a" providerId="LiveId" clId="{59339BCA-2E2C-4483-B388-82BD7C3ACFE2}" dt="2024-01-27T15:48:48.322" v="1585" actId="6549"/>
          <ac:spMkLst>
            <pc:docMk/>
            <pc:sldMk cId="0" sldId="256"/>
            <ac:spMk id="4" creationId="{403365FF-5603-B1AD-2EE7-09BFD4968E89}"/>
          </ac:spMkLst>
        </pc:spChg>
        <pc:spChg chg="mod ord">
          <ac:chgData name="Mudasir Wazir" userId="b6024a854139ee7a" providerId="LiveId" clId="{59339BCA-2E2C-4483-B388-82BD7C3ACFE2}" dt="2023-10-30T01:18:51.671" v="1448" actId="14100"/>
          <ac:spMkLst>
            <pc:docMk/>
            <pc:sldMk cId="0" sldId="256"/>
            <ac:spMk id="97" creationId="{00000000-0000-0000-0000-000000000000}"/>
          </ac:spMkLst>
        </pc:spChg>
        <pc:spChg chg="mod ord">
          <ac:chgData name="Mudasir Wazir" userId="b6024a854139ee7a" providerId="LiveId" clId="{59339BCA-2E2C-4483-B388-82BD7C3ACFE2}" dt="2023-10-30T01:18:29.834" v="1436" actId="6264"/>
          <ac:spMkLst>
            <pc:docMk/>
            <pc:sldMk cId="0" sldId="256"/>
            <ac:spMk id="120" creationId="{00000000-0000-0000-0000-000000000000}"/>
          </ac:spMkLst>
        </pc:spChg>
      </pc:sldChg>
      <pc:sldChg chg="modSp mod">
        <pc:chgData name="Mudasir Wazir" userId="b6024a854139ee7a" providerId="LiveId" clId="{59339BCA-2E2C-4483-B388-82BD7C3ACFE2}" dt="2023-10-30T01:40:01.189" v="1485" actId="313"/>
        <pc:sldMkLst>
          <pc:docMk/>
          <pc:sldMk cId="0" sldId="261"/>
        </pc:sldMkLst>
        <pc:spChg chg="mod">
          <ac:chgData name="Mudasir Wazir" userId="b6024a854139ee7a" providerId="LiveId" clId="{59339BCA-2E2C-4483-B388-82BD7C3ACFE2}" dt="2023-10-30T01:40:01.189" v="1485" actId="313"/>
          <ac:spMkLst>
            <pc:docMk/>
            <pc:sldMk cId="0" sldId="261"/>
            <ac:spMk id="8" creationId="{915E33C9-27CF-842A-88E4-AE8F2F6A688C}"/>
          </ac:spMkLst>
        </pc:spChg>
      </pc:sldChg>
      <pc:sldChg chg="del">
        <pc:chgData name="Mudasir Wazir" userId="b6024a854139ee7a" providerId="LiveId" clId="{59339BCA-2E2C-4483-B388-82BD7C3ACFE2}" dt="2023-10-30T00:06:28.641" v="595" actId="47"/>
        <pc:sldMkLst>
          <pc:docMk/>
          <pc:sldMk cId="0" sldId="262"/>
        </pc:sldMkLst>
      </pc:sldChg>
      <pc:sldChg chg="del">
        <pc:chgData name="Mudasir Wazir" userId="b6024a854139ee7a" providerId="LiveId" clId="{59339BCA-2E2C-4483-B388-82BD7C3ACFE2}" dt="2023-10-30T00:09:44.300" v="766" actId="47"/>
        <pc:sldMkLst>
          <pc:docMk/>
          <pc:sldMk cId="0" sldId="265"/>
        </pc:sldMkLst>
      </pc:sldChg>
      <pc:sldChg chg="del">
        <pc:chgData name="Mudasir Wazir" userId="b6024a854139ee7a" providerId="LiveId" clId="{59339BCA-2E2C-4483-B388-82BD7C3ACFE2}" dt="2023-10-30T00:09:39.884" v="764" actId="47"/>
        <pc:sldMkLst>
          <pc:docMk/>
          <pc:sldMk cId="0" sldId="266"/>
        </pc:sldMkLst>
      </pc:sldChg>
      <pc:sldChg chg="del">
        <pc:chgData name="Mudasir Wazir" userId="b6024a854139ee7a" providerId="LiveId" clId="{59339BCA-2E2C-4483-B388-82BD7C3ACFE2}" dt="2023-10-30T00:09:41.574" v="765" actId="47"/>
        <pc:sldMkLst>
          <pc:docMk/>
          <pc:sldMk cId="0" sldId="267"/>
        </pc:sldMkLst>
      </pc:sldChg>
      <pc:sldChg chg="del">
        <pc:chgData name="Mudasir Wazir" userId="b6024a854139ee7a" providerId="LiveId" clId="{59339BCA-2E2C-4483-B388-82BD7C3ACFE2}" dt="2023-10-30T00:29:19.066" v="1414" actId="47"/>
        <pc:sldMkLst>
          <pc:docMk/>
          <pc:sldMk cId="0" sldId="268"/>
        </pc:sldMkLst>
      </pc:sldChg>
      <pc:sldChg chg="del">
        <pc:chgData name="Mudasir Wazir" userId="b6024a854139ee7a" providerId="LiveId" clId="{59339BCA-2E2C-4483-B388-82BD7C3ACFE2}" dt="2023-10-30T00:09:56.430" v="767" actId="47"/>
        <pc:sldMkLst>
          <pc:docMk/>
          <pc:sldMk cId="0" sldId="269"/>
        </pc:sldMkLst>
      </pc:sldChg>
      <pc:sldChg chg="addSp modSp mod ord chgLayout">
        <pc:chgData name="Mudasir Wazir" userId="b6024a854139ee7a" providerId="LiveId" clId="{59339BCA-2E2C-4483-B388-82BD7C3ACFE2}" dt="2023-10-30T00:29:25.538" v="1416"/>
        <pc:sldMkLst>
          <pc:docMk/>
          <pc:sldMk cId="0" sldId="270"/>
        </pc:sldMkLst>
        <pc:spChg chg="add mod ord">
          <ac:chgData name="Mudasir Wazir" userId="b6024a854139ee7a" providerId="LiveId" clId="{59339BCA-2E2C-4483-B388-82BD7C3ACFE2}" dt="2023-10-30T00:23:39.817" v="949" actId="20577"/>
          <ac:spMkLst>
            <pc:docMk/>
            <pc:sldMk cId="0" sldId="270"/>
            <ac:spMk id="2" creationId="{35E326EA-EB6E-A7B7-A3CB-2E6CBFE5450D}"/>
          </ac:spMkLst>
        </pc:spChg>
        <pc:spChg chg="add mod">
          <ac:chgData name="Mudasir Wazir" userId="b6024a854139ee7a" providerId="LiveId" clId="{59339BCA-2E2C-4483-B388-82BD7C3ACFE2}" dt="2023-10-30T00:28:33.986" v="1399" actId="20577"/>
          <ac:spMkLst>
            <pc:docMk/>
            <pc:sldMk cId="0" sldId="270"/>
            <ac:spMk id="3" creationId="{9D439554-BA20-AD24-AC1A-6A81CF4CBB22}"/>
          </ac:spMkLst>
        </pc:spChg>
        <pc:spChg chg="mod">
          <ac:chgData name="Mudasir Wazir" userId="b6024a854139ee7a" providerId="LiveId" clId="{59339BCA-2E2C-4483-B388-82BD7C3ACFE2}" dt="2023-10-30T00:26:40.627" v="1149" actId="1076"/>
          <ac:spMkLst>
            <pc:docMk/>
            <pc:sldMk cId="0" sldId="270"/>
            <ac:spMk id="227" creationId="{00000000-0000-0000-0000-000000000000}"/>
          </ac:spMkLst>
        </pc:spChg>
      </pc:sldChg>
      <pc:sldChg chg="ord modNotes">
        <pc:chgData name="Mudasir Wazir" userId="b6024a854139ee7a" providerId="LiveId" clId="{59339BCA-2E2C-4483-B388-82BD7C3ACFE2}" dt="2023-10-30T00:28:53.065" v="1401"/>
        <pc:sldMkLst>
          <pc:docMk/>
          <pc:sldMk cId="0" sldId="273"/>
        </pc:sldMkLst>
      </pc:sldChg>
      <pc:sldChg chg="del">
        <pc:chgData name="Mudasir Wazir" userId="b6024a854139ee7a" providerId="LiveId" clId="{59339BCA-2E2C-4483-B388-82BD7C3ACFE2}" dt="2023-10-30T00:30:07.942" v="1421" actId="47"/>
        <pc:sldMkLst>
          <pc:docMk/>
          <pc:sldMk cId="0" sldId="274"/>
        </pc:sldMkLst>
      </pc:sldChg>
      <pc:sldChg chg="modSp del mod ord modNotes">
        <pc:chgData name="Mudasir Wazir" userId="b6024a854139ee7a" providerId="LiveId" clId="{59339BCA-2E2C-4483-B388-82BD7C3ACFE2}" dt="2024-01-27T15:48:40.109" v="1584" actId="47"/>
        <pc:sldMkLst>
          <pc:docMk/>
          <pc:sldMk cId="0" sldId="275"/>
        </pc:sldMkLst>
        <pc:spChg chg="mod">
          <ac:chgData name="Mudasir Wazir" userId="b6024a854139ee7a" providerId="LiveId" clId="{59339BCA-2E2C-4483-B388-82BD7C3ACFE2}" dt="2023-10-30T00:30:17.916" v="1435" actId="20577"/>
          <ac:spMkLst>
            <pc:docMk/>
            <pc:sldMk cId="0" sldId="275"/>
            <ac:spMk id="254" creationId="{00000000-0000-0000-0000-000000000000}"/>
          </ac:spMkLst>
        </pc:spChg>
      </pc:sldChg>
      <pc:sldChg chg="modSp mod">
        <pc:chgData name="Mudasir Wazir" userId="b6024a854139ee7a" providerId="LiveId" clId="{59339BCA-2E2C-4483-B388-82BD7C3ACFE2}" dt="2023-10-30T12:29:28.336" v="1493" actId="20577"/>
        <pc:sldMkLst>
          <pc:docMk/>
          <pc:sldMk cId="3706684000" sldId="277"/>
        </pc:sldMkLst>
        <pc:spChg chg="mod">
          <ac:chgData name="Mudasir Wazir" userId="b6024a854139ee7a" providerId="LiveId" clId="{59339BCA-2E2C-4483-B388-82BD7C3ACFE2}" dt="2023-10-30T12:29:28.336" v="1493" actId="20577"/>
          <ac:spMkLst>
            <pc:docMk/>
            <pc:sldMk cId="3706684000" sldId="277"/>
            <ac:spMk id="11" creationId="{800BE65B-418A-9608-ED11-938D6D597FFF}"/>
          </ac:spMkLst>
        </pc:spChg>
        <pc:picChg chg="mod">
          <ac:chgData name="Mudasir Wazir" userId="b6024a854139ee7a" providerId="LiveId" clId="{59339BCA-2E2C-4483-B388-82BD7C3ACFE2}" dt="2023-10-30T12:27:19.306" v="1488" actId="14100"/>
          <ac:picMkLst>
            <pc:docMk/>
            <pc:sldMk cId="3706684000" sldId="277"/>
            <ac:picMk id="10" creationId="{F855777C-534D-D612-2C6A-D794DF418A08}"/>
          </ac:picMkLst>
        </pc:picChg>
      </pc:sldChg>
      <pc:sldChg chg="addSp modSp mod">
        <pc:chgData name="Mudasir Wazir" userId="b6024a854139ee7a" providerId="LiveId" clId="{59339BCA-2E2C-4483-B388-82BD7C3ACFE2}" dt="2023-10-30T12:32:57.122" v="1579" actId="20577"/>
        <pc:sldMkLst>
          <pc:docMk/>
          <pc:sldMk cId="2200030992" sldId="278"/>
        </pc:sldMkLst>
        <pc:spChg chg="mod">
          <ac:chgData name="Mudasir Wazir" userId="b6024a854139ee7a" providerId="LiveId" clId="{59339BCA-2E2C-4483-B388-82BD7C3ACFE2}" dt="2023-10-30T00:07:37.684" v="685" actId="20577"/>
          <ac:spMkLst>
            <pc:docMk/>
            <pc:sldMk cId="2200030992" sldId="278"/>
            <ac:spMk id="2" creationId="{CC93F3CF-6299-57A9-B304-721D2D82417D}"/>
          </ac:spMkLst>
        </pc:spChg>
        <pc:spChg chg="add mod">
          <ac:chgData name="Mudasir Wazir" userId="b6024a854139ee7a" providerId="LiveId" clId="{59339BCA-2E2C-4483-B388-82BD7C3ACFE2}" dt="2023-10-30T12:32:57.122" v="1579" actId="20577"/>
          <ac:spMkLst>
            <pc:docMk/>
            <pc:sldMk cId="2200030992" sldId="278"/>
            <ac:spMk id="5" creationId="{711656F9-84D0-197E-0B56-C41AB648A914}"/>
          </ac:spMkLst>
        </pc:spChg>
      </pc:sldChg>
      <pc:sldChg chg="addSp delSp modSp add mod">
        <pc:chgData name="Mudasir Wazir" userId="b6024a854139ee7a" providerId="LiveId" clId="{59339BCA-2E2C-4483-B388-82BD7C3ACFE2}" dt="2023-10-30T00:07:17.096" v="636" actId="20577"/>
        <pc:sldMkLst>
          <pc:docMk/>
          <pc:sldMk cId="534783010" sldId="279"/>
        </pc:sldMkLst>
        <pc:spChg chg="mod">
          <ac:chgData name="Mudasir Wazir" userId="b6024a854139ee7a" providerId="LiveId" clId="{59339BCA-2E2C-4483-B388-82BD7C3ACFE2}" dt="2023-10-30T00:07:17.096" v="636" actId="20577"/>
          <ac:spMkLst>
            <pc:docMk/>
            <pc:sldMk cId="534783010" sldId="279"/>
            <ac:spMk id="2" creationId="{CC93F3CF-6299-57A9-B304-721D2D82417D}"/>
          </ac:spMkLst>
        </pc:spChg>
        <pc:spChg chg="mod">
          <ac:chgData name="Mudasir Wazir" userId="b6024a854139ee7a" providerId="LiveId" clId="{59339BCA-2E2C-4483-B388-82BD7C3ACFE2}" dt="2023-10-29T23:57:49.141" v="14" actId="20577"/>
          <ac:spMkLst>
            <pc:docMk/>
            <pc:sldMk cId="534783010" sldId="279"/>
            <ac:spMk id="3" creationId="{11929282-42D9-E8AD-318F-98FE2A69E55F}"/>
          </ac:spMkLst>
        </pc:spChg>
        <pc:spChg chg="mod topLvl">
          <ac:chgData name="Mudasir Wazir" userId="b6024a854139ee7a" providerId="LiveId" clId="{59339BCA-2E2C-4483-B388-82BD7C3ACFE2}" dt="2023-10-29T23:59:13.762" v="64" actId="165"/>
          <ac:spMkLst>
            <pc:docMk/>
            <pc:sldMk cId="534783010" sldId="279"/>
            <ac:spMk id="4" creationId="{726C198F-AA9E-29B7-7D34-252A84990753}"/>
          </ac:spMkLst>
        </pc:spChg>
        <pc:spChg chg="mod topLvl">
          <ac:chgData name="Mudasir Wazir" userId="b6024a854139ee7a" providerId="LiveId" clId="{59339BCA-2E2C-4483-B388-82BD7C3ACFE2}" dt="2023-10-30T00:05:05.412" v="583" actId="20577"/>
          <ac:spMkLst>
            <pc:docMk/>
            <pc:sldMk cId="534783010" sldId="279"/>
            <ac:spMk id="10" creationId="{0E77BF38-BD76-C6DA-0948-7605EC141552}"/>
          </ac:spMkLst>
        </pc:spChg>
        <pc:grpChg chg="del">
          <ac:chgData name="Mudasir Wazir" userId="b6024a854139ee7a" providerId="LiveId" clId="{59339BCA-2E2C-4483-B388-82BD7C3ACFE2}" dt="2023-10-29T23:59:13.762" v="64" actId="165"/>
          <ac:grpSpMkLst>
            <pc:docMk/>
            <pc:sldMk cId="534783010" sldId="279"/>
            <ac:grpSpMk id="13" creationId="{F3B16B61-5100-E3E8-B482-0FAEF2254D0B}"/>
          </ac:grpSpMkLst>
        </pc:grpChg>
        <pc:grpChg chg="mod">
          <ac:chgData name="Mudasir Wazir" userId="b6024a854139ee7a" providerId="LiveId" clId="{59339BCA-2E2C-4483-B388-82BD7C3ACFE2}" dt="2023-10-30T00:04:48.548" v="569" actId="14100"/>
          <ac:grpSpMkLst>
            <pc:docMk/>
            <pc:sldMk cId="534783010" sldId="279"/>
            <ac:grpSpMk id="17" creationId="{CF5FC762-5ABC-1A3E-4BAB-94D3CDC584E8}"/>
          </ac:grpSpMkLst>
        </pc:grpChg>
        <pc:picChg chg="del">
          <ac:chgData name="Mudasir Wazir" userId="b6024a854139ee7a" providerId="LiveId" clId="{59339BCA-2E2C-4483-B388-82BD7C3ACFE2}" dt="2023-10-30T00:00:12.201" v="101" actId="478"/>
          <ac:picMkLst>
            <pc:docMk/>
            <pc:sldMk cId="534783010" sldId="279"/>
            <ac:picMk id="6" creationId="{A18E732A-F567-5879-423D-DB4F44402FA3}"/>
          </ac:picMkLst>
        </pc:picChg>
        <pc:picChg chg="add mod">
          <ac:chgData name="Mudasir Wazir" userId="b6024a854139ee7a" providerId="LiveId" clId="{59339BCA-2E2C-4483-B388-82BD7C3ACFE2}" dt="2023-10-30T00:06:11.729" v="594" actId="1076"/>
          <ac:picMkLst>
            <pc:docMk/>
            <pc:sldMk cId="534783010" sldId="279"/>
            <ac:picMk id="7" creationId="{FC3873B3-8956-A7C2-FFB6-789F7C63D718}"/>
          </ac:picMkLst>
        </pc:picChg>
        <pc:picChg chg="del">
          <ac:chgData name="Mudasir Wazir" userId="b6024a854139ee7a" providerId="LiveId" clId="{59339BCA-2E2C-4483-B388-82BD7C3ACFE2}" dt="2023-10-30T00:00:12.201" v="101" actId="478"/>
          <ac:picMkLst>
            <pc:docMk/>
            <pc:sldMk cId="534783010" sldId="279"/>
            <ac:picMk id="8" creationId="{4C4F0017-199E-F5F9-E0C4-B4A8121F95BD}"/>
          </ac:picMkLst>
        </pc:picChg>
        <pc:picChg chg="del">
          <ac:chgData name="Mudasir Wazir" userId="b6024a854139ee7a" providerId="LiveId" clId="{59339BCA-2E2C-4483-B388-82BD7C3ACFE2}" dt="2023-10-30T00:00:15.150" v="102" actId="478"/>
          <ac:picMkLst>
            <pc:docMk/>
            <pc:sldMk cId="534783010" sldId="279"/>
            <ac:picMk id="11" creationId="{A63A919D-A109-B190-6166-FBE72567F7DA}"/>
          </ac:picMkLst>
        </pc:picChg>
        <pc:picChg chg="add mod">
          <ac:chgData name="Mudasir Wazir" userId="b6024a854139ee7a" providerId="LiveId" clId="{59339BCA-2E2C-4483-B388-82BD7C3ACFE2}" dt="2023-10-30T00:05:48.225" v="589" actId="1076"/>
          <ac:picMkLst>
            <pc:docMk/>
            <pc:sldMk cId="534783010" sldId="279"/>
            <ac:picMk id="12" creationId="{C8CAACDA-AEA0-3D04-8C43-6439415C53D3}"/>
          </ac:picMkLst>
        </pc:picChg>
        <pc:picChg chg="del">
          <ac:chgData name="Mudasir Wazir" userId="b6024a854139ee7a" providerId="LiveId" clId="{59339BCA-2E2C-4483-B388-82BD7C3ACFE2}" dt="2023-10-30T00:00:12.201" v="101" actId="478"/>
          <ac:picMkLst>
            <pc:docMk/>
            <pc:sldMk cId="534783010" sldId="279"/>
            <ac:picMk id="15" creationId="{DAE13F11-364E-A385-3F52-ECF0BC38AFD4}"/>
          </ac:picMkLst>
        </pc:picChg>
        <pc:picChg chg="add mod">
          <ac:chgData name="Mudasir Wazir" userId="b6024a854139ee7a" providerId="LiveId" clId="{59339BCA-2E2C-4483-B388-82BD7C3ACFE2}" dt="2023-10-30T00:06:08.900" v="593" actId="1076"/>
          <ac:picMkLst>
            <pc:docMk/>
            <pc:sldMk cId="534783010" sldId="279"/>
            <ac:picMk id="19" creationId="{4A672DDD-4C84-C7D8-5B02-6A9BB4302FD5}"/>
          </ac:picMkLst>
        </pc:picChg>
      </pc:sldChg>
      <pc:sldChg chg="addSp delSp modSp add mod ord">
        <pc:chgData name="Mudasir Wazir" userId="b6024a854139ee7a" providerId="LiveId" clId="{59339BCA-2E2C-4483-B388-82BD7C3ACFE2}" dt="2023-10-30T00:14:03.292" v="812" actId="1076"/>
        <pc:sldMkLst>
          <pc:docMk/>
          <pc:sldMk cId="1473256200" sldId="280"/>
        </pc:sldMkLst>
        <pc:spChg chg="mod">
          <ac:chgData name="Mudasir Wazir" userId="b6024a854139ee7a" providerId="LiveId" clId="{59339BCA-2E2C-4483-B388-82BD7C3ACFE2}" dt="2023-10-30T00:08:03.053" v="722" actId="20577"/>
          <ac:spMkLst>
            <pc:docMk/>
            <pc:sldMk cId="1473256200" sldId="280"/>
            <ac:spMk id="2" creationId="{CC93F3CF-6299-57A9-B304-721D2D82417D}"/>
          </ac:spMkLst>
        </pc:spChg>
        <pc:spChg chg="mod">
          <ac:chgData name="Mudasir Wazir" userId="b6024a854139ee7a" providerId="LiveId" clId="{59339BCA-2E2C-4483-B388-82BD7C3ACFE2}" dt="2023-10-30T00:08:17.312" v="758" actId="20577"/>
          <ac:spMkLst>
            <pc:docMk/>
            <pc:sldMk cId="1473256200" sldId="280"/>
            <ac:spMk id="3" creationId="{11929282-42D9-E8AD-318F-98FE2A69E55F}"/>
          </ac:spMkLst>
        </pc:spChg>
        <pc:spChg chg="mod topLvl">
          <ac:chgData name="Mudasir Wazir" userId="b6024a854139ee7a" providerId="LiveId" clId="{59339BCA-2E2C-4483-B388-82BD7C3ACFE2}" dt="2023-10-30T00:08:32.417" v="759" actId="165"/>
          <ac:spMkLst>
            <pc:docMk/>
            <pc:sldMk cId="1473256200" sldId="280"/>
            <ac:spMk id="4" creationId="{726C198F-AA9E-29B7-7D34-252A84990753}"/>
          </ac:spMkLst>
        </pc:spChg>
        <pc:spChg chg="mod topLvl">
          <ac:chgData name="Mudasir Wazir" userId="b6024a854139ee7a" providerId="LiveId" clId="{59339BCA-2E2C-4483-B388-82BD7C3ACFE2}" dt="2023-10-30T00:13:28.614" v="810" actId="20577"/>
          <ac:spMkLst>
            <pc:docMk/>
            <pc:sldMk cId="1473256200" sldId="280"/>
            <ac:spMk id="10" creationId="{0E77BF38-BD76-C6DA-0948-7605EC141552}"/>
          </ac:spMkLst>
        </pc:spChg>
        <pc:grpChg chg="del">
          <ac:chgData name="Mudasir Wazir" userId="b6024a854139ee7a" providerId="LiveId" clId="{59339BCA-2E2C-4483-B388-82BD7C3ACFE2}" dt="2023-10-30T00:08:32.417" v="759" actId="165"/>
          <ac:grpSpMkLst>
            <pc:docMk/>
            <pc:sldMk cId="1473256200" sldId="280"/>
            <ac:grpSpMk id="13" creationId="{F3B16B61-5100-E3E8-B482-0FAEF2254D0B}"/>
          </ac:grpSpMkLst>
        </pc:grpChg>
        <pc:picChg chg="add mod">
          <ac:chgData name="Mudasir Wazir" userId="b6024a854139ee7a" providerId="LiveId" clId="{59339BCA-2E2C-4483-B388-82BD7C3ACFE2}" dt="2023-10-30T00:14:03.292" v="812" actId="1076"/>
          <ac:picMkLst>
            <pc:docMk/>
            <pc:sldMk cId="1473256200" sldId="280"/>
            <ac:picMk id="5" creationId="{530B19F4-1E1B-7498-9AA5-FB101B93CD8C}"/>
          </ac:picMkLst>
        </pc:picChg>
        <pc:picChg chg="del">
          <ac:chgData name="Mudasir Wazir" userId="b6024a854139ee7a" providerId="LiveId" clId="{59339BCA-2E2C-4483-B388-82BD7C3ACFE2}" dt="2023-10-30T00:08:38.140" v="760" actId="478"/>
          <ac:picMkLst>
            <pc:docMk/>
            <pc:sldMk cId="1473256200" sldId="280"/>
            <ac:picMk id="6" creationId="{A18E732A-F567-5879-423D-DB4F44402FA3}"/>
          </ac:picMkLst>
        </pc:picChg>
        <pc:picChg chg="del">
          <ac:chgData name="Mudasir Wazir" userId="b6024a854139ee7a" providerId="LiveId" clId="{59339BCA-2E2C-4483-B388-82BD7C3ACFE2}" dt="2023-10-30T00:08:38.140" v="760" actId="478"/>
          <ac:picMkLst>
            <pc:docMk/>
            <pc:sldMk cId="1473256200" sldId="280"/>
            <ac:picMk id="8" creationId="{4C4F0017-199E-F5F9-E0C4-B4A8121F95BD}"/>
          </ac:picMkLst>
        </pc:picChg>
        <pc:picChg chg="del">
          <ac:chgData name="Mudasir Wazir" userId="b6024a854139ee7a" providerId="LiveId" clId="{59339BCA-2E2C-4483-B388-82BD7C3ACFE2}" dt="2023-10-30T00:08:38.140" v="760" actId="478"/>
          <ac:picMkLst>
            <pc:docMk/>
            <pc:sldMk cId="1473256200" sldId="280"/>
            <ac:picMk id="11" creationId="{A63A919D-A109-B190-6166-FBE72567F7DA}"/>
          </ac:picMkLst>
        </pc:picChg>
        <pc:picChg chg="del">
          <ac:chgData name="Mudasir Wazir" userId="b6024a854139ee7a" providerId="LiveId" clId="{59339BCA-2E2C-4483-B388-82BD7C3ACFE2}" dt="2023-10-30T00:08:38.140" v="760" actId="478"/>
          <ac:picMkLst>
            <pc:docMk/>
            <pc:sldMk cId="1473256200" sldId="280"/>
            <ac:picMk id="15" creationId="{DAE13F11-364E-A385-3F52-ECF0BC38AFD4}"/>
          </ac:picMkLst>
        </pc:picChg>
      </pc:sldChg>
      <pc:sldChg chg="delSp modSp add mod">
        <pc:chgData name="Mudasir Wazir" userId="b6024a854139ee7a" providerId="LiveId" clId="{59339BCA-2E2C-4483-B388-82BD7C3ACFE2}" dt="2023-10-30T13:29:50.692" v="1582" actId="113"/>
        <pc:sldMkLst>
          <pc:docMk/>
          <pc:sldMk cId="2899632152" sldId="281"/>
        </pc:sldMkLst>
        <pc:spChg chg="mod">
          <ac:chgData name="Mudasir Wazir" userId="b6024a854139ee7a" providerId="LiveId" clId="{59339BCA-2E2C-4483-B388-82BD7C3ACFE2}" dt="2023-10-30T00:15:05.668" v="844"/>
          <ac:spMkLst>
            <pc:docMk/>
            <pc:sldMk cId="2899632152" sldId="281"/>
            <ac:spMk id="2" creationId="{CC93F3CF-6299-57A9-B304-721D2D82417D}"/>
          </ac:spMkLst>
        </pc:spChg>
        <pc:spChg chg="mod">
          <ac:chgData name="Mudasir Wazir" userId="b6024a854139ee7a" providerId="LiveId" clId="{59339BCA-2E2C-4483-B388-82BD7C3ACFE2}" dt="2023-10-30T00:14:33.596" v="841" actId="20577"/>
          <ac:spMkLst>
            <pc:docMk/>
            <pc:sldMk cId="2899632152" sldId="281"/>
            <ac:spMk id="3" creationId="{11929282-42D9-E8AD-318F-98FE2A69E55F}"/>
          </ac:spMkLst>
        </pc:spChg>
        <pc:spChg chg="mod">
          <ac:chgData name="Mudasir Wazir" userId="b6024a854139ee7a" providerId="LiveId" clId="{59339BCA-2E2C-4483-B388-82BD7C3ACFE2}" dt="2023-10-30T13:29:50.692" v="1582" actId="113"/>
          <ac:spMkLst>
            <pc:docMk/>
            <pc:sldMk cId="2899632152" sldId="281"/>
            <ac:spMk id="10" creationId="{0E77BF38-BD76-C6DA-0948-7605EC141552}"/>
          </ac:spMkLst>
        </pc:spChg>
        <pc:spChg chg="mod topLvl">
          <ac:chgData name="Mudasir Wazir" userId="b6024a854139ee7a" providerId="LiveId" clId="{59339BCA-2E2C-4483-B388-82BD7C3ACFE2}" dt="2023-10-30T00:15:38.563" v="851" actId="478"/>
          <ac:spMkLst>
            <pc:docMk/>
            <pc:sldMk cId="2899632152" sldId="281"/>
            <ac:spMk id="14" creationId="{9DC71F5A-CFFF-74B9-43B1-7760A7B3E258}"/>
          </ac:spMkLst>
        </pc:spChg>
        <pc:grpChg chg="del">
          <ac:chgData name="Mudasir Wazir" userId="b6024a854139ee7a" providerId="LiveId" clId="{59339BCA-2E2C-4483-B388-82BD7C3ACFE2}" dt="2023-10-30T00:15:38.563" v="851" actId="478"/>
          <ac:grpSpMkLst>
            <pc:docMk/>
            <pc:sldMk cId="2899632152" sldId="281"/>
            <ac:grpSpMk id="17" creationId="{CF5FC762-5ABC-1A3E-4BAB-94D3CDC584E8}"/>
          </ac:grpSpMkLst>
        </pc:grpChg>
        <pc:picChg chg="del">
          <ac:chgData name="Mudasir Wazir" userId="b6024a854139ee7a" providerId="LiveId" clId="{59339BCA-2E2C-4483-B388-82BD7C3ACFE2}" dt="2023-10-30T00:14:43.320" v="843" actId="478"/>
          <ac:picMkLst>
            <pc:docMk/>
            <pc:sldMk cId="2899632152" sldId="281"/>
            <ac:picMk id="5" creationId="{530B19F4-1E1B-7498-9AA5-FB101B93CD8C}"/>
          </ac:picMkLst>
        </pc:picChg>
        <pc:cxnChg chg="del mod topLvl">
          <ac:chgData name="Mudasir Wazir" userId="b6024a854139ee7a" providerId="LiveId" clId="{59339BCA-2E2C-4483-B388-82BD7C3ACFE2}" dt="2023-10-30T00:15:38.563" v="851" actId="478"/>
          <ac:cxnSpMkLst>
            <pc:docMk/>
            <pc:sldMk cId="2899632152" sldId="281"/>
            <ac:cxnSpMk id="16" creationId="{AA4F5A07-43C3-C35B-1556-261D12A89CD9}"/>
          </ac:cxnSpMkLst>
        </pc:cxnChg>
      </pc:sldChg>
      <pc:sldChg chg="addSp modSp add mod">
        <pc:chgData name="Mudasir Wazir" userId="b6024a854139ee7a" providerId="LiveId" clId="{59339BCA-2E2C-4483-B388-82BD7C3ACFE2}" dt="2023-10-30T13:30:03.036" v="1583" actId="113"/>
        <pc:sldMkLst>
          <pc:docMk/>
          <pc:sldMk cId="2019878630" sldId="282"/>
        </pc:sldMkLst>
        <pc:spChg chg="mod">
          <ac:chgData name="Mudasir Wazir" userId="b6024a854139ee7a" providerId="LiveId" clId="{59339BCA-2E2C-4483-B388-82BD7C3ACFE2}" dt="2023-10-30T00:18:28.695" v="873" actId="1076"/>
          <ac:spMkLst>
            <pc:docMk/>
            <pc:sldMk cId="2019878630" sldId="282"/>
            <ac:spMk id="3" creationId="{11929282-42D9-E8AD-318F-98FE2A69E55F}"/>
          </ac:spMkLst>
        </pc:spChg>
        <pc:spChg chg="mod">
          <ac:chgData name="Mudasir Wazir" userId="b6024a854139ee7a" providerId="LiveId" clId="{59339BCA-2E2C-4483-B388-82BD7C3ACFE2}" dt="2023-10-30T13:30:03.036" v="1583" actId="113"/>
          <ac:spMkLst>
            <pc:docMk/>
            <pc:sldMk cId="2019878630" sldId="282"/>
            <ac:spMk id="10" creationId="{0E77BF38-BD76-C6DA-0948-7605EC141552}"/>
          </ac:spMkLst>
        </pc:spChg>
        <pc:picChg chg="add mod">
          <ac:chgData name="Mudasir Wazir" userId="b6024a854139ee7a" providerId="LiveId" clId="{59339BCA-2E2C-4483-B388-82BD7C3ACFE2}" dt="2023-10-30T00:19:05.285" v="877" actId="1076"/>
          <ac:picMkLst>
            <pc:docMk/>
            <pc:sldMk cId="2019878630" sldId="282"/>
            <ac:picMk id="6" creationId="{EDA7B796-4BDD-43C9-5C5F-F8CD9FA61F90}"/>
          </ac:picMkLst>
        </pc:picChg>
        <pc:cxnChg chg="add mod">
          <ac:chgData name="Mudasir Wazir" userId="b6024a854139ee7a" providerId="LiveId" clId="{59339BCA-2E2C-4483-B388-82BD7C3ACFE2}" dt="2023-10-30T00:19:25.917" v="881" actId="208"/>
          <ac:cxnSpMkLst>
            <pc:docMk/>
            <pc:sldMk cId="2019878630" sldId="282"/>
            <ac:cxnSpMk id="7" creationId="{8BC0F3F9-89C3-B602-2765-145DF5897F5F}"/>
          </ac:cxnSpMkLst>
        </pc:cxnChg>
      </pc:sldChg>
      <pc:sldChg chg="modSp new mod modClrScheme chgLayout">
        <pc:chgData name="Mudasir Wazir" userId="b6024a854139ee7a" providerId="LiveId" clId="{59339BCA-2E2C-4483-B388-82BD7C3ACFE2}" dt="2023-10-30T00:29:12.438" v="1413" actId="700"/>
        <pc:sldMkLst>
          <pc:docMk/>
          <pc:sldMk cId="2390280636" sldId="283"/>
        </pc:sldMkLst>
        <pc:spChg chg="mod ord">
          <ac:chgData name="Mudasir Wazir" userId="b6024a854139ee7a" providerId="LiveId" clId="{59339BCA-2E2C-4483-B388-82BD7C3ACFE2}" dt="2023-10-30T00:29:12.438" v="1413" actId="700"/>
          <ac:spMkLst>
            <pc:docMk/>
            <pc:sldMk cId="2390280636" sldId="283"/>
            <ac:spMk id="2" creationId="{B3EFFC39-99E0-ED00-692C-587C344E4DF5}"/>
          </ac:spMkLst>
        </pc:spChg>
      </pc:sldChg>
      <pc:sldChg chg="addSp delSp modSp new mod modClrScheme chgLayout">
        <pc:chgData name="Mudasir Wazir" userId="b6024a854139ee7a" providerId="LiveId" clId="{59339BCA-2E2C-4483-B388-82BD7C3ACFE2}" dt="2023-10-30T00:29:42.836" v="1420" actId="478"/>
        <pc:sldMkLst>
          <pc:docMk/>
          <pc:sldMk cId="723310577" sldId="284"/>
        </pc:sldMkLst>
        <pc:spChg chg="del mod ord">
          <ac:chgData name="Mudasir Wazir" userId="b6024a854139ee7a" providerId="LiveId" clId="{59339BCA-2E2C-4483-B388-82BD7C3ACFE2}" dt="2023-10-30T00:29:34.658" v="1418" actId="700"/>
          <ac:spMkLst>
            <pc:docMk/>
            <pc:sldMk cId="723310577" sldId="284"/>
            <ac:spMk id="2" creationId="{47890FC3-3D18-2565-5D84-164B5B88E24E}"/>
          </ac:spMkLst>
        </pc:spChg>
        <pc:spChg chg="add mod ord">
          <ac:chgData name="Mudasir Wazir" userId="b6024a854139ee7a" providerId="LiveId" clId="{59339BCA-2E2C-4483-B388-82BD7C3ACFE2}" dt="2023-10-30T00:29:40.168" v="1419"/>
          <ac:spMkLst>
            <pc:docMk/>
            <pc:sldMk cId="723310577" sldId="284"/>
            <ac:spMk id="3" creationId="{13131550-4DB1-DBBC-5968-1646FFF8F994}"/>
          </ac:spMkLst>
        </pc:spChg>
        <pc:spChg chg="add del mod ord">
          <ac:chgData name="Mudasir Wazir" userId="b6024a854139ee7a" providerId="LiveId" clId="{59339BCA-2E2C-4483-B388-82BD7C3ACFE2}" dt="2023-10-30T00:29:42.836" v="1420" actId="478"/>
          <ac:spMkLst>
            <pc:docMk/>
            <pc:sldMk cId="723310577" sldId="284"/>
            <ac:spMk id="4" creationId="{C2803E2F-A679-D3CA-9A47-43CAC409B9A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c6f9e470d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c6f9e470d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ea4680bd5c_0_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ea4680bd5c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c6f9e470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c6f9e470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ea4680bd5c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ea4680bd5c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c6f9e470d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c6f9e470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ea4680bd5c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1ea4680bd5c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022208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c6f9e470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c6f9e470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ea4680bd5c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1ea4680bd5c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ea4680bd5c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1ea4680bd5c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5.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grpSp>
        <p:nvGrpSpPr>
          <p:cNvPr id="85" name="Google Shape;85;p13"/>
          <p:cNvGrpSpPr/>
          <p:nvPr/>
        </p:nvGrpSpPr>
        <p:grpSpPr>
          <a:xfrm>
            <a:off x="4939500" y="1219611"/>
            <a:ext cx="3837000" cy="2704200"/>
            <a:chOff x="4939500" y="1219611"/>
            <a:chExt cx="3837000" cy="2704200"/>
          </a:xfrm>
        </p:grpSpPr>
        <p:cxnSp>
          <p:nvCxnSpPr>
            <p:cNvPr id="86" name="Google Shape;86;p13"/>
            <p:cNvCxnSpPr/>
            <p:nvPr/>
          </p:nvCxnSpPr>
          <p:spPr>
            <a:xfrm>
              <a:off x="4939500"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87" name="Google Shape;87;p13"/>
            <p:cNvCxnSpPr/>
            <p:nvPr/>
          </p:nvCxnSpPr>
          <p:spPr>
            <a:xfrm>
              <a:off x="5365833"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88" name="Google Shape;88;p13"/>
            <p:cNvCxnSpPr/>
            <p:nvPr/>
          </p:nvCxnSpPr>
          <p:spPr>
            <a:xfrm>
              <a:off x="5792167"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89" name="Google Shape;89;p13"/>
            <p:cNvCxnSpPr/>
            <p:nvPr/>
          </p:nvCxnSpPr>
          <p:spPr>
            <a:xfrm>
              <a:off x="6218500"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90" name="Google Shape;90;p13"/>
            <p:cNvCxnSpPr/>
            <p:nvPr/>
          </p:nvCxnSpPr>
          <p:spPr>
            <a:xfrm>
              <a:off x="6644834"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91" name="Google Shape;91;p13"/>
            <p:cNvCxnSpPr/>
            <p:nvPr/>
          </p:nvCxnSpPr>
          <p:spPr>
            <a:xfrm>
              <a:off x="7071166"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92" name="Google Shape;92;p13"/>
            <p:cNvCxnSpPr/>
            <p:nvPr/>
          </p:nvCxnSpPr>
          <p:spPr>
            <a:xfrm>
              <a:off x="7497500"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93" name="Google Shape;93;p13"/>
            <p:cNvCxnSpPr/>
            <p:nvPr/>
          </p:nvCxnSpPr>
          <p:spPr>
            <a:xfrm>
              <a:off x="7923834"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94" name="Google Shape;94;p13"/>
            <p:cNvCxnSpPr/>
            <p:nvPr/>
          </p:nvCxnSpPr>
          <p:spPr>
            <a:xfrm>
              <a:off x="8350166"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95" name="Google Shape;95;p13"/>
            <p:cNvCxnSpPr/>
            <p:nvPr/>
          </p:nvCxnSpPr>
          <p:spPr>
            <a:xfrm>
              <a:off x="8776500" y="1219611"/>
              <a:ext cx="0" cy="2704200"/>
            </a:xfrm>
            <a:prstGeom prst="straightConnector1">
              <a:avLst/>
            </a:prstGeom>
            <a:noFill/>
            <a:ln w="9525" cap="flat" cmpd="sng">
              <a:solidFill>
                <a:schemeClr val="lt1"/>
              </a:solidFill>
              <a:prstDash val="dash"/>
              <a:round/>
              <a:headEnd type="none" w="sm" len="sm"/>
              <a:tailEnd type="none" w="sm" len="sm"/>
            </a:ln>
          </p:spPr>
        </p:cxnSp>
      </p:grpSp>
      <p:sp>
        <p:nvSpPr>
          <p:cNvPr id="96" name="Google Shape;96;p13"/>
          <p:cNvSpPr/>
          <p:nvPr/>
        </p:nvSpPr>
        <p:spPr>
          <a:xfrm>
            <a:off x="7014920" y="2133119"/>
            <a:ext cx="286500" cy="2865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3"/>
          <p:cNvSpPr txBox="1">
            <a:spLocks noGrp="1"/>
          </p:cNvSpPr>
          <p:nvPr>
            <p:ph type="title"/>
          </p:nvPr>
        </p:nvSpPr>
        <p:spPr>
          <a:xfrm>
            <a:off x="265113" y="723900"/>
            <a:ext cx="4045200" cy="1992313"/>
          </a:xfrm>
        </p:spPr>
        <p:txBody>
          <a:bodyPr spcFirstLastPara="1" wrap="square" lIns="91425" tIns="91425" rIns="91425" bIns="91425" anchor="b" anchorCtr="0">
            <a:noAutofit/>
          </a:bodyPr>
          <a:lstStyle/>
          <a:p>
            <a:pPr lvl="0" algn="l"/>
            <a:r>
              <a:rPr lang="en-US" dirty="0">
                <a:latin typeface="Calibri" panose="020F0502020204030204" pitchFamily="34" charset="0"/>
                <a:ea typeface="Calibri" panose="020F0502020204030204" pitchFamily="34" charset="0"/>
                <a:cs typeface="Calibri" panose="020F0502020204030204" pitchFamily="34" charset="0"/>
              </a:rPr>
              <a:t>Predictive Modeling for Bank Marketing</a:t>
            </a:r>
          </a:p>
        </p:txBody>
      </p:sp>
      <p:sp>
        <p:nvSpPr>
          <p:cNvPr id="4" name="Subtitle 3">
            <a:extLst>
              <a:ext uri="{FF2B5EF4-FFF2-40B4-BE49-F238E27FC236}">
                <a16:creationId xmlns:a16="http://schemas.microsoft.com/office/drawing/2014/main" id="{403365FF-5603-B1AD-2EE7-09BFD4968E89}"/>
              </a:ext>
            </a:extLst>
          </p:cNvPr>
          <p:cNvSpPr>
            <a:spLocks noGrp="1"/>
          </p:cNvSpPr>
          <p:nvPr>
            <p:ph type="subTitle" idx="1"/>
          </p:nvPr>
        </p:nvSpPr>
        <p:spPr>
          <a:xfrm>
            <a:off x="265500" y="2769001"/>
            <a:ext cx="4045200" cy="1992312"/>
          </a:xfrm>
        </p:spPr>
        <p:txBody>
          <a:bodyPr/>
          <a:lstStyle/>
          <a:p>
            <a:pPr algn="l"/>
            <a:r>
              <a:rPr lang="en-US"/>
              <a:t> </a:t>
            </a:r>
            <a:endParaRPr lang="en-US" dirty="0"/>
          </a:p>
        </p:txBody>
      </p:sp>
      <p:sp>
        <p:nvSpPr>
          <p:cNvPr id="120" name="Google Shape;120;p13"/>
          <p:cNvSpPr txBox="1">
            <a:spLocks noGrp="1"/>
          </p:cNvSpPr>
          <p:nvPr>
            <p:ph type="body" idx="2"/>
          </p:nvPr>
        </p:nvSpPr>
        <p:spPr>
          <a:xfrm>
            <a:off x="4939500" y="724200"/>
            <a:ext cx="3837000" cy="3695100"/>
          </a:xfrm>
        </p:spPr>
        <p:txBody>
          <a:bodyPr spcFirstLastPara="1" wrap="square" lIns="91425" tIns="91425" rIns="91425" bIns="91425" anchor="ctr" anchorCtr="0">
            <a:noAutofit/>
          </a:bodyPr>
          <a:lstStyle/>
          <a:p>
            <a:pPr lvl="0"/>
            <a:r>
              <a:rPr lang="en-US"/>
              <a:t>max growth</a:t>
            </a:r>
          </a:p>
        </p:txBody>
      </p:sp>
      <p:grpSp>
        <p:nvGrpSpPr>
          <p:cNvPr id="99" name="Google Shape;99;p13"/>
          <p:cNvGrpSpPr/>
          <p:nvPr/>
        </p:nvGrpSpPr>
        <p:grpSpPr>
          <a:xfrm>
            <a:off x="4939534" y="2017046"/>
            <a:ext cx="3825543" cy="1573620"/>
            <a:chOff x="1000000" y="2393988"/>
            <a:chExt cx="4144235" cy="1704713"/>
          </a:xfrm>
        </p:grpSpPr>
        <p:sp>
          <p:nvSpPr>
            <p:cNvPr id="100" name="Google Shape;100;p13"/>
            <p:cNvSpPr/>
            <p:nvPr/>
          </p:nvSpPr>
          <p:spPr>
            <a:xfrm>
              <a:off x="1000000" y="2440003"/>
              <a:ext cx="4144235" cy="1631269"/>
            </a:xfrm>
            <a:custGeom>
              <a:avLst/>
              <a:gdLst/>
              <a:ahLst/>
              <a:cxnLst/>
              <a:rect l="l" t="t" r="r" b="b"/>
              <a:pathLst>
                <a:path w="165422" h="90088" extrusionOk="0">
                  <a:moveTo>
                    <a:pt x="0" y="65550"/>
                  </a:moveTo>
                  <a:cubicBezTo>
                    <a:pt x="3559" y="56002"/>
                    <a:pt x="14632" y="11595"/>
                    <a:pt x="21355" y="8262"/>
                  </a:cubicBezTo>
                  <a:cubicBezTo>
                    <a:pt x="28078" y="4929"/>
                    <a:pt x="34067" y="46906"/>
                    <a:pt x="40338" y="45550"/>
                  </a:cubicBezTo>
                  <a:cubicBezTo>
                    <a:pt x="46609" y="44194"/>
                    <a:pt x="52711" y="2161"/>
                    <a:pt x="58982" y="127"/>
                  </a:cubicBezTo>
                  <a:cubicBezTo>
                    <a:pt x="65253" y="-1907"/>
                    <a:pt x="71807" y="30974"/>
                    <a:pt x="77965" y="33347"/>
                  </a:cubicBezTo>
                  <a:cubicBezTo>
                    <a:pt x="84123" y="35720"/>
                    <a:pt x="90055" y="6285"/>
                    <a:pt x="95931" y="14364"/>
                  </a:cubicBezTo>
                  <a:cubicBezTo>
                    <a:pt x="101807" y="22443"/>
                    <a:pt x="107626" y="77414"/>
                    <a:pt x="113219" y="81821"/>
                  </a:cubicBezTo>
                  <a:cubicBezTo>
                    <a:pt x="118812" y="86228"/>
                    <a:pt x="123671" y="39448"/>
                    <a:pt x="129490" y="40804"/>
                  </a:cubicBezTo>
                  <a:cubicBezTo>
                    <a:pt x="135309" y="42160"/>
                    <a:pt x="142145" y="92047"/>
                    <a:pt x="148134" y="89957"/>
                  </a:cubicBezTo>
                  <a:cubicBezTo>
                    <a:pt x="154123" y="87867"/>
                    <a:pt x="162541" y="38545"/>
                    <a:pt x="165422" y="28262"/>
                  </a:cubicBezTo>
                </a:path>
              </a:pathLst>
            </a:custGeom>
            <a:noFill/>
            <a:ln w="19050" cap="flat" cmpd="sng">
              <a:solidFill>
                <a:schemeClr val="lt1"/>
              </a:solidFill>
              <a:prstDash val="solid"/>
              <a:round/>
              <a:headEnd type="oval" w="med" len="med"/>
              <a:tailEnd type="oval" w="med" len="med"/>
            </a:ln>
          </p:spPr>
          <p:txBody>
            <a:bodyPr/>
            <a:lstStyle/>
            <a:p>
              <a:endParaRPr lang="en-US"/>
            </a:p>
          </p:txBody>
        </p:sp>
        <p:sp>
          <p:nvSpPr>
            <p:cNvPr id="101" name="Google Shape;101;p13"/>
            <p:cNvSpPr/>
            <p:nvPr/>
          </p:nvSpPr>
          <p:spPr>
            <a:xfrm>
              <a:off x="4658400" y="4014100"/>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3"/>
            <p:cNvSpPr/>
            <p:nvPr/>
          </p:nvSpPr>
          <p:spPr>
            <a:xfrm>
              <a:off x="4195525" y="3147350"/>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3"/>
            <p:cNvSpPr/>
            <p:nvPr/>
          </p:nvSpPr>
          <p:spPr>
            <a:xfrm>
              <a:off x="3800700" y="3868900"/>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3"/>
            <p:cNvSpPr/>
            <p:nvPr/>
          </p:nvSpPr>
          <p:spPr>
            <a:xfrm>
              <a:off x="3358650" y="2637813"/>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3"/>
            <p:cNvSpPr/>
            <p:nvPr/>
          </p:nvSpPr>
          <p:spPr>
            <a:xfrm>
              <a:off x="2909400" y="2993013"/>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3"/>
            <p:cNvSpPr/>
            <p:nvPr/>
          </p:nvSpPr>
          <p:spPr>
            <a:xfrm>
              <a:off x="2437450" y="2393988"/>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3"/>
            <p:cNvSpPr/>
            <p:nvPr/>
          </p:nvSpPr>
          <p:spPr>
            <a:xfrm>
              <a:off x="1974575" y="3213325"/>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3"/>
            <p:cNvSpPr/>
            <p:nvPr/>
          </p:nvSpPr>
          <p:spPr>
            <a:xfrm>
              <a:off x="1500000" y="2553225"/>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13"/>
          <p:cNvSpPr/>
          <p:nvPr/>
        </p:nvSpPr>
        <p:spPr>
          <a:xfrm>
            <a:off x="6847150" y="1577745"/>
            <a:ext cx="1179600" cy="343800"/>
          </a:xfrm>
          <a:prstGeom prst="wedgeRoundRectCallout">
            <a:avLst>
              <a:gd name="adj1" fmla="val -21432"/>
              <a:gd name="adj2" fmla="val 84969"/>
              <a:gd name="adj3" fmla="val 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 name="Google Shape;110;p13"/>
          <p:cNvGrpSpPr/>
          <p:nvPr/>
        </p:nvGrpSpPr>
        <p:grpSpPr>
          <a:xfrm>
            <a:off x="4939557" y="1778136"/>
            <a:ext cx="3836911" cy="1503799"/>
            <a:chOff x="1000025" y="2059300"/>
            <a:chExt cx="4156550" cy="1629075"/>
          </a:xfrm>
        </p:grpSpPr>
        <p:sp>
          <p:nvSpPr>
            <p:cNvPr id="111" name="Google Shape;111;p13"/>
            <p:cNvSpPr/>
            <p:nvPr/>
          </p:nvSpPr>
          <p:spPr>
            <a:xfrm>
              <a:off x="1000025" y="2083952"/>
              <a:ext cx="4156550" cy="1576975"/>
            </a:xfrm>
            <a:custGeom>
              <a:avLst/>
              <a:gdLst/>
              <a:ahLst/>
              <a:cxnLst/>
              <a:rect l="l" t="t" r="r" b="b"/>
              <a:pathLst>
                <a:path w="166262" h="63079" extrusionOk="0">
                  <a:moveTo>
                    <a:pt x="0" y="34952"/>
                  </a:moveTo>
                  <a:cubicBezTo>
                    <a:pt x="3623" y="29133"/>
                    <a:pt x="14946" y="1167"/>
                    <a:pt x="21740" y="37"/>
                  </a:cubicBezTo>
                  <a:cubicBezTo>
                    <a:pt x="28534" y="-1093"/>
                    <a:pt x="34478" y="24048"/>
                    <a:pt x="40762" y="28172"/>
                  </a:cubicBezTo>
                  <a:cubicBezTo>
                    <a:pt x="47046" y="32296"/>
                    <a:pt x="53256" y="18986"/>
                    <a:pt x="59446" y="24782"/>
                  </a:cubicBezTo>
                  <a:cubicBezTo>
                    <a:pt x="65636" y="30578"/>
                    <a:pt x="71730" y="60803"/>
                    <a:pt x="77901" y="62950"/>
                  </a:cubicBezTo>
                  <a:cubicBezTo>
                    <a:pt x="84072" y="65097"/>
                    <a:pt x="90490" y="39675"/>
                    <a:pt x="96472" y="37664"/>
                  </a:cubicBezTo>
                  <a:cubicBezTo>
                    <a:pt x="102455" y="35653"/>
                    <a:pt x="108078" y="54726"/>
                    <a:pt x="113796" y="50884"/>
                  </a:cubicBezTo>
                  <a:cubicBezTo>
                    <a:pt x="119514" y="47042"/>
                    <a:pt x="125063" y="18059"/>
                    <a:pt x="130781" y="14613"/>
                  </a:cubicBezTo>
                  <a:cubicBezTo>
                    <a:pt x="136499" y="11167"/>
                    <a:pt x="142192" y="30515"/>
                    <a:pt x="148105" y="30206"/>
                  </a:cubicBezTo>
                  <a:cubicBezTo>
                    <a:pt x="154019" y="29897"/>
                    <a:pt x="163236" y="15665"/>
                    <a:pt x="166262" y="12757"/>
                  </a:cubicBezTo>
                </a:path>
              </a:pathLst>
            </a:custGeom>
            <a:noFill/>
            <a:ln w="19050" cap="flat" cmpd="sng">
              <a:solidFill>
                <a:schemeClr val="accent4"/>
              </a:solidFill>
              <a:prstDash val="solid"/>
              <a:round/>
              <a:headEnd type="oval" w="med" len="med"/>
              <a:tailEnd type="oval" w="med" len="med"/>
            </a:ln>
          </p:spPr>
          <p:txBody>
            <a:bodyPr/>
            <a:lstStyle/>
            <a:p>
              <a:endParaRPr lang="en-US"/>
            </a:p>
          </p:txBody>
        </p:sp>
        <p:sp>
          <p:nvSpPr>
            <p:cNvPr id="112" name="Google Shape;112;p13"/>
            <p:cNvSpPr/>
            <p:nvPr/>
          </p:nvSpPr>
          <p:spPr>
            <a:xfrm>
              <a:off x="1500000" y="2059300"/>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3"/>
            <p:cNvSpPr/>
            <p:nvPr/>
          </p:nvSpPr>
          <p:spPr>
            <a:xfrm>
              <a:off x="1974575" y="273727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3"/>
            <p:cNvSpPr/>
            <p:nvPr/>
          </p:nvSpPr>
          <p:spPr>
            <a:xfrm>
              <a:off x="2437450" y="265267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3"/>
            <p:cNvSpPr/>
            <p:nvPr/>
          </p:nvSpPr>
          <p:spPr>
            <a:xfrm>
              <a:off x="2909400" y="360377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3"/>
            <p:cNvSpPr/>
            <p:nvPr/>
          </p:nvSpPr>
          <p:spPr>
            <a:xfrm>
              <a:off x="3358650" y="299302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3"/>
            <p:cNvSpPr/>
            <p:nvPr/>
          </p:nvSpPr>
          <p:spPr>
            <a:xfrm>
              <a:off x="3780700" y="331522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3"/>
            <p:cNvSpPr/>
            <p:nvPr/>
          </p:nvSpPr>
          <p:spPr>
            <a:xfrm>
              <a:off x="4216350" y="241217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3"/>
            <p:cNvSpPr/>
            <p:nvPr/>
          </p:nvSpPr>
          <p:spPr>
            <a:xfrm>
              <a:off x="4658400" y="2802450"/>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3F3CF-6299-57A9-B304-721D2D82417D}"/>
              </a:ext>
            </a:extLst>
          </p:cNvPr>
          <p:cNvSpPr>
            <a:spLocks noGrp="1"/>
          </p:cNvSpPr>
          <p:nvPr>
            <p:ph type="title"/>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Modelling the data</a:t>
            </a:r>
          </a:p>
        </p:txBody>
      </p:sp>
      <p:sp>
        <p:nvSpPr>
          <p:cNvPr id="3" name="Rectangle 2">
            <a:extLst>
              <a:ext uri="{FF2B5EF4-FFF2-40B4-BE49-F238E27FC236}">
                <a16:creationId xmlns:a16="http://schemas.microsoft.com/office/drawing/2014/main" id="{11929282-42D9-E8AD-318F-98FE2A69E55F}"/>
              </a:ext>
            </a:extLst>
          </p:cNvPr>
          <p:cNvSpPr/>
          <p:nvPr/>
        </p:nvSpPr>
        <p:spPr>
          <a:xfrm>
            <a:off x="403860" y="1264690"/>
            <a:ext cx="8199120" cy="3048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latin typeface="Calibri" panose="020F0502020204030204" pitchFamily="34" charset="0"/>
                <a:ea typeface="Calibri" panose="020F0502020204030204" pitchFamily="34" charset="0"/>
                <a:cs typeface="Calibri" panose="020F0502020204030204" pitchFamily="34" charset="0"/>
              </a:rPr>
              <a:t>Model Building</a:t>
            </a:r>
          </a:p>
        </p:txBody>
      </p:sp>
      <p:sp>
        <p:nvSpPr>
          <p:cNvPr id="4" name="Rectangle 3">
            <a:extLst>
              <a:ext uri="{FF2B5EF4-FFF2-40B4-BE49-F238E27FC236}">
                <a16:creationId xmlns:a16="http://schemas.microsoft.com/office/drawing/2014/main" id="{726C198F-AA9E-29B7-7D34-252A84990753}"/>
              </a:ext>
            </a:extLst>
          </p:cNvPr>
          <p:cNvSpPr/>
          <p:nvPr/>
        </p:nvSpPr>
        <p:spPr>
          <a:xfrm>
            <a:off x="624840" y="1934567"/>
            <a:ext cx="2847812" cy="180776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ea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0E77BF38-BD76-C6DA-0948-7605EC141552}"/>
              </a:ext>
            </a:extLst>
          </p:cNvPr>
          <p:cNvSpPr txBox="1"/>
          <p:nvPr/>
        </p:nvSpPr>
        <p:spPr>
          <a:xfrm>
            <a:off x="541020" y="1710173"/>
            <a:ext cx="3078477" cy="4228978"/>
          </a:xfrm>
          <a:prstGeom prst="rect">
            <a:avLst/>
          </a:prstGeom>
          <a:noFill/>
          <a:ln>
            <a:noFill/>
          </a:ln>
        </p:spPr>
        <p:txBody>
          <a:bodyPr wrap="square">
            <a:spAutoFit/>
          </a:bodyPr>
          <a:lstStyle/>
          <a:p>
            <a:pPr marL="171450" indent="-171450" algn="l">
              <a:buFont typeface="Arial" panose="020B0604020202020204" pitchFamily="34" charset="0"/>
              <a:buChar char="•"/>
            </a:pPr>
            <a:r>
              <a:rPr lang="en-US" sz="1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Build the below models : </a:t>
            </a:r>
          </a:p>
          <a:p>
            <a:pPr marL="342900" lvl="2" indent="-342900">
              <a:lnSpc>
                <a:spcPct val="107000"/>
              </a:lnSpc>
              <a:buFont typeface="Symbol" panose="05050102010706020507" pitchFamily="18" charset="2"/>
              <a:buChar char=""/>
            </a:pPr>
            <a:r>
              <a:rPr lang="en-US" sz="900" kern="100" dirty="0">
                <a:effectLst/>
                <a:latin typeface="Calibri" panose="020F0502020204030204" pitchFamily="34" charset="0"/>
                <a:ea typeface="Calibri" panose="020F0502020204030204" pitchFamily="34" charset="0"/>
                <a:cs typeface="Calibri" panose="020F0502020204030204" pitchFamily="34" charset="0"/>
              </a:rPr>
              <a:t>Logistic Regression</a:t>
            </a:r>
          </a:p>
          <a:p>
            <a:pPr marL="342900" lvl="2" indent="-342900">
              <a:lnSpc>
                <a:spcPct val="107000"/>
              </a:lnSpc>
              <a:buFont typeface="Symbol" panose="05050102010706020507" pitchFamily="18" charset="2"/>
              <a:buChar char=""/>
            </a:pPr>
            <a:r>
              <a:rPr lang="en-US" sz="900" kern="100" dirty="0">
                <a:effectLst/>
                <a:latin typeface="Calibri" panose="020F0502020204030204" pitchFamily="34" charset="0"/>
                <a:ea typeface="Calibri" panose="020F0502020204030204" pitchFamily="34" charset="0"/>
                <a:cs typeface="Calibri" panose="020F0502020204030204" pitchFamily="34" charset="0"/>
              </a:rPr>
              <a:t>KNN</a:t>
            </a:r>
          </a:p>
          <a:p>
            <a:pPr marL="342900" lvl="2" indent="-342900">
              <a:lnSpc>
                <a:spcPct val="107000"/>
              </a:lnSpc>
              <a:buFont typeface="Symbol" panose="05050102010706020507" pitchFamily="18" charset="2"/>
              <a:buChar char=""/>
            </a:pPr>
            <a:r>
              <a:rPr lang="en-US" sz="900" kern="100" dirty="0">
                <a:effectLst/>
                <a:latin typeface="Calibri" panose="020F0502020204030204" pitchFamily="34" charset="0"/>
                <a:ea typeface="Calibri" panose="020F0502020204030204" pitchFamily="34" charset="0"/>
                <a:cs typeface="Calibri" panose="020F0502020204030204" pitchFamily="34" charset="0"/>
              </a:rPr>
              <a:t>Decision Tree</a:t>
            </a:r>
          </a:p>
          <a:p>
            <a:pPr marL="342900" lvl="2" indent="-342900">
              <a:lnSpc>
                <a:spcPct val="107000"/>
              </a:lnSpc>
              <a:buFont typeface="Symbol" panose="05050102010706020507" pitchFamily="18" charset="2"/>
              <a:buChar char=""/>
            </a:pPr>
            <a:r>
              <a:rPr lang="en-US" sz="900" kern="100" dirty="0">
                <a:effectLst/>
                <a:latin typeface="Calibri" panose="020F0502020204030204" pitchFamily="34" charset="0"/>
                <a:ea typeface="Calibri" panose="020F0502020204030204" pitchFamily="34" charset="0"/>
                <a:cs typeface="Calibri" panose="020F0502020204030204" pitchFamily="34" charset="0"/>
              </a:rPr>
              <a:t>Random Forest</a:t>
            </a:r>
          </a:p>
          <a:p>
            <a:pPr marL="342900" lvl="2" indent="-342900">
              <a:lnSpc>
                <a:spcPct val="107000"/>
              </a:lnSpc>
              <a:spcAft>
                <a:spcPts val="800"/>
              </a:spcAft>
              <a:buFont typeface="Symbol" panose="05050102010706020507" pitchFamily="18" charset="2"/>
              <a:buChar char=""/>
            </a:pPr>
            <a:r>
              <a:rPr lang="en-US" sz="900" kern="100" dirty="0" err="1">
                <a:effectLst/>
                <a:latin typeface="Calibri" panose="020F0502020204030204" pitchFamily="34" charset="0"/>
                <a:ea typeface="Calibri" panose="020F0502020204030204" pitchFamily="34" charset="0"/>
                <a:cs typeface="Calibri" panose="020F0502020204030204" pitchFamily="34" charset="0"/>
              </a:rPr>
              <a:t>XGBoost</a:t>
            </a:r>
            <a:endParaRPr lang="en-US" sz="900" kern="100" dirty="0">
              <a:effectLst/>
              <a:latin typeface="Calibri" panose="020F0502020204030204" pitchFamily="34" charset="0"/>
              <a:ea typeface="Calibri" panose="020F0502020204030204" pitchFamily="34" charset="0"/>
              <a:cs typeface="Calibri" panose="020F0502020204030204" pitchFamily="34" charset="0"/>
            </a:endParaRPr>
          </a:p>
          <a:p>
            <a:pPr marL="171450" lvl="2" indent="-171450">
              <a:lnSpc>
                <a:spcPct val="107000"/>
              </a:lnSpc>
              <a:spcAft>
                <a:spcPts val="800"/>
              </a:spcAft>
              <a:buFont typeface="Arial" panose="020B0604020202020204" pitchFamily="34" charset="0"/>
              <a:buChar char="•"/>
            </a:pPr>
            <a:r>
              <a:rPr lang="en-US" sz="1000" kern="100" dirty="0">
                <a:latin typeface="Calibri" panose="020F0502020204030204" pitchFamily="34" charset="0"/>
                <a:ea typeface="Calibri" panose="020F0502020204030204" pitchFamily="34" charset="0"/>
                <a:cs typeface="Calibri" panose="020F0502020204030204" pitchFamily="34" charset="0"/>
              </a:rPr>
              <a:t>P</a:t>
            </a:r>
            <a:r>
              <a:rPr lang="en-US" sz="1000" kern="100" dirty="0">
                <a:effectLst/>
                <a:latin typeface="Calibri" panose="020F0502020204030204" pitchFamily="34" charset="0"/>
                <a:ea typeface="Calibri" panose="020F0502020204030204" pitchFamily="34" charset="0"/>
                <a:cs typeface="Calibri" panose="020F0502020204030204" pitchFamily="34" charset="0"/>
              </a:rPr>
              <a:t>erformed hyperparameter tuning with </a:t>
            </a:r>
            <a:r>
              <a:rPr lang="en-US" sz="1000" kern="100" dirty="0" err="1">
                <a:effectLst/>
                <a:latin typeface="Calibri" panose="020F0502020204030204" pitchFamily="34" charset="0"/>
                <a:ea typeface="Calibri" panose="020F0502020204030204" pitchFamily="34" charset="0"/>
                <a:cs typeface="Calibri" panose="020F0502020204030204" pitchFamily="34" charset="0"/>
              </a:rPr>
              <a:t>gridsearch</a:t>
            </a:r>
            <a:r>
              <a:rPr lang="en-US" sz="1000" kern="100" dirty="0">
                <a:effectLst/>
                <a:latin typeface="Calibri" panose="020F0502020204030204" pitchFamily="34" charset="0"/>
                <a:ea typeface="Calibri" panose="020F0502020204030204" pitchFamily="34" charset="0"/>
                <a:cs typeface="Calibri" panose="020F0502020204030204" pitchFamily="34" charset="0"/>
              </a:rPr>
              <a:t> and </a:t>
            </a:r>
            <a:r>
              <a:rPr lang="en-US" sz="1000" kern="100" dirty="0" err="1">
                <a:effectLst/>
                <a:latin typeface="Calibri" panose="020F0502020204030204" pitchFamily="34" charset="0"/>
                <a:ea typeface="Calibri" panose="020F0502020204030204" pitchFamily="34" charset="0"/>
                <a:cs typeface="Calibri" panose="020F0502020204030204" pitchFamily="34" charset="0"/>
              </a:rPr>
              <a:t>randomsearch</a:t>
            </a:r>
            <a:r>
              <a:rPr lang="en-US" sz="1000" kern="100" dirty="0">
                <a:effectLst/>
                <a:latin typeface="Calibri" panose="020F0502020204030204" pitchFamily="34" charset="0"/>
                <a:ea typeface="Calibri" panose="020F0502020204030204" pitchFamily="34" charset="0"/>
                <a:cs typeface="Calibri" panose="020F0502020204030204" pitchFamily="34" charset="0"/>
              </a:rPr>
              <a:t>.</a:t>
            </a:r>
          </a:p>
          <a:p>
            <a:pPr marL="171450" lvl="2" indent="-171450">
              <a:lnSpc>
                <a:spcPct val="107000"/>
              </a:lnSpc>
              <a:spcAft>
                <a:spcPts val="800"/>
              </a:spcAft>
              <a:buFont typeface="Arial" panose="020B0604020202020204" pitchFamily="34" charset="0"/>
              <a:buChar char="•"/>
            </a:pPr>
            <a:r>
              <a:rPr lang="en-US" sz="1000" kern="100" dirty="0">
                <a:latin typeface="Calibri" panose="020F0502020204030204" pitchFamily="34" charset="0"/>
                <a:ea typeface="Calibri" panose="020F0502020204030204" pitchFamily="34" charset="0"/>
                <a:cs typeface="Calibri" panose="020F0502020204030204" pitchFamily="34" charset="0"/>
              </a:rPr>
              <a:t>Used </a:t>
            </a:r>
            <a:r>
              <a:rPr lang="en-US" sz="1000" kern="100" dirty="0" err="1">
                <a:latin typeface="Calibri" panose="020F0502020204030204" pitchFamily="34" charset="0"/>
                <a:ea typeface="Calibri" panose="020F0502020204030204" pitchFamily="34" charset="0"/>
                <a:cs typeface="Calibri" panose="020F0502020204030204" pitchFamily="34" charset="0"/>
              </a:rPr>
              <a:t>Randomsearch</a:t>
            </a:r>
            <a:r>
              <a:rPr lang="en-US" sz="1000" kern="100" dirty="0">
                <a:latin typeface="Calibri" panose="020F0502020204030204" pitchFamily="34" charset="0"/>
                <a:ea typeface="Calibri" panose="020F0502020204030204" pitchFamily="34" charset="0"/>
                <a:cs typeface="Calibri" panose="020F0502020204030204" pitchFamily="34" charset="0"/>
              </a:rPr>
              <a:t> to run the models quicker for models with large hyperparameters. </a:t>
            </a:r>
            <a:endParaRPr lang="en-US" sz="1000" kern="100" dirty="0">
              <a:effectLst/>
              <a:latin typeface="Calibri" panose="020F0502020204030204" pitchFamily="34" charset="0"/>
              <a:ea typeface="Calibri" panose="020F0502020204030204" pitchFamily="34" charset="0"/>
              <a:cs typeface="Calibri" panose="020F0502020204030204" pitchFamily="34" charset="0"/>
            </a:endParaRPr>
          </a:p>
          <a:p>
            <a:pPr marL="171450" lvl="2" indent="-171450">
              <a:lnSpc>
                <a:spcPct val="107000"/>
              </a:lnSpc>
              <a:spcAft>
                <a:spcPts val="800"/>
              </a:spcAft>
              <a:buFont typeface="Arial" panose="020B0604020202020204" pitchFamily="34" charset="0"/>
              <a:buChar char="•"/>
            </a:pPr>
            <a:r>
              <a:rPr lang="en-US" sz="1000" kern="100" dirty="0">
                <a:latin typeface="Calibri" panose="020F0502020204030204" pitchFamily="34" charset="0"/>
                <a:ea typeface="Calibri" panose="020F0502020204030204" pitchFamily="34" charset="0"/>
                <a:cs typeface="Calibri" panose="020F0502020204030204" pitchFamily="34" charset="0"/>
              </a:rPr>
              <a:t>Build the ROC-Curve to check for classification robustness as well.</a:t>
            </a:r>
          </a:p>
          <a:p>
            <a:pPr marL="171450" lvl="2" indent="-171450">
              <a:lnSpc>
                <a:spcPct val="107000"/>
              </a:lnSpc>
              <a:spcAft>
                <a:spcPts val="800"/>
              </a:spcAft>
              <a:buFont typeface="Arial" panose="020B0604020202020204" pitchFamily="34" charset="0"/>
              <a:buChar char="•"/>
            </a:pPr>
            <a:r>
              <a:rPr lang="en-US" sz="1000" kern="100" dirty="0">
                <a:latin typeface="Calibri" panose="020F0502020204030204" pitchFamily="34" charset="0"/>
                <a:ea typeface="Calibri" panose="020F0502020204030204" pitchFamily="34" charset="0"/>
                <a:cs typeface="Calibri" panose="020F0502020204030204" pitchFamily="34" charset="0"/>
              </a:rPr>
              <a:t>Checked for accuracy , recall, precision and F1 scores.</a:t>
            </a:r>
          </a:p>
          <a:p>
            <a:pPr marL="171450" lvl="2" indent="-171450">
              <a:lnSpc>
                <a:spcPct val="107000"/>
              </a:lnSpc>
              <a:spcAft>
                <a:spcPts val="800"/>
              </a:spcAft>
              <a:buFont typeface="Arial" panose="020B0604020202020204" pitchFamily="34" charset="0"/>
              <a:buChar char="•"/>
            </a:pPr>
            <a:r>
              <a:rPr lang="en-US" sz="1000" kern="100" dirty="0">
                <a:latin typeface="Calibri" panose="020F0502020204030204" pitchFamily="34" charset="0"/>
                <a:ea typeface="Calibri" panose="020F0502020204030204" pitchFamily="34" charset="0"/>
                <a:cs typeface="Calibri" panose="020F0502020204030204" pitchFamily="34" charset="0"/>
              </a:rPr>
              <a:t>Best hyperparameters selected in grid search/random search were based on best accuracy</a:t>
            </a:r>
          </a:p>
          <a:p>
            <a:pPr marL="171450" lvl="2" indent="-171450">
              <a:lnSpc>
                <a:spcPct val="107000"/>
              </a:lnSpc>
              <a:spcAft>
                <a:spcPts val="800"/>
              </a:spcAft>
              <a:buFont typeface="Arial" panose="020B0604020202020204" pitchFamily="34" charset="0"/>
              <a:buChar char="•"/>
            </a:pPr>
            <a:endParaRPr lang="en-US" sz="1000" kern="100" dirty="0">
              <a:latin typeface="Calibri" panose="020F0502020204030204" pitchFamily="34" charset="0"/>
              <a:ea typeface="Calibri" panose="020F0502020204030204" pitchFamily="34" charset="0"/>
              <a:cs typeface="Calibri" panose="020F0502020204030204" pitchFamily="34" charset="0"/>
            </a:endParaRPr>
          </a:p>
          <a:p>
            <a:pPr marL="342900" lvl="2" indent="-342900">
              <a:lnSpc>
                <a:spcPct val="107000"/>
              </a:lnSpc>
              <a:spcAft>
                <a:spcPts val="800"/>
              </a:spcAft>
              <a:buFont typeface="Symbol" panose="05050102010706020507" pitchFamily="18" charset="2"/>
              <a:buChar char=""/>
            </a:pPr>
            <a:endParaRPr lang="en-US" sz="900" kern="100" dirty="0">
              <a:effectLst/>
              <a:latin typeface="Calibri" panose="020F0502020204030204" pitchFamily="34" charset="0"/>
              <a:ea typeface="Calibri" panose="020F0502020204030204" pitchFamily="34" charset="0"/>
              <a:cs typeface="Calibri" panose="020F0502020204030204" pitchFamily="34" charset="0"/>
            </a:endParaRPr>
          </a:p>
          <a:p>
            <a:pPr marL="171450" indent="-171450" algn="l">
              <a:buFont typeface="Arial" panose="020B0604020202020204" pitchFamily="34" charset="0"/>
              <a:buChar char="•"/>
            </a:pPr>
            <a:endParaRPr lang="en-US" sz="1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171450" lvl="3" indent="-171450">
              <a:buFont typeface="Arial" panose="020B0604020202020204" pitchFamily="34" charset="0"/>
              <a:buChar char="•"/>
            </a:pPr>
            <a:endParaRPr lang="en-US" sz="1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171450" lvl="6" indent="-171450">
              <a:buFont typeface="Arial" panose="020B0604020202020204" pitchFamily="34" charset="0"/>
              <a:buChar char="•"/>
            </a:pPr>
            <a:endParaRPr lang="en-US" sz="1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grpSp>
        <p:nvGrpSpPr>
          <p:cNvPr id="17" name="Group 16">
            <a:extLst>
              <a:ext uri="{FF2B5EF4-FFF2-40B4-BE49-F238E27FC236}">
                <a16:creationId xmlns:a16="http://schemas.microsoft.com/office/drawing/2014/main" id="{CF5FC762-5ABC-1A3E-4BAB-94D3CDC584E8}"/>
              </a:ext>
            </a:extLst>
          </p:cNvPr>
          <p:cNvGrpSpPr/>
          <p:nvPr/>
        </p:nvGrpSpPr>
        <p:grpSpPr>
          <a:xfrm>
            <a:off x="403860" y="1667867"/>
            <a:ext cx="8199120" cy="3239413"/>
            <a:chOff x="403860" y="1667867"/>
            <a:chExt cx="8199120" cy="3065633"/>
          </a:xfrm>
        </p:grpSpPr>
        <p:sp>
          <p:nvSpPr>
            <p:cNvPr id="14" name="Rectangle 13">
              <a:extLst>
                <a:ext uri="{FF2B5EF4-FFF2-40B4-BE49-F238E27FC236}">
                  <a16:creationId xmlns:a16="http://schemas.microsoft.com/office/drawing/2014/main" id="{9DC71F5A-CFFF-74B9-43B1-7760A7B3E258}"/>
                </a:ext>
              </a:extLst>
            </p:cNvPr>
            <p:cNvSpPr/>
            <p:nvPr/>
          </p:nvSpPr>
          <p:spPr>
            <a:xfrm>
              <a:off x="403860" y="1667867"/>
              <a:ext cx="8199120" cy="3065633"/>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a typeface="Calibri" panose="020F0502020204030204" pitchFamily="34" charset="0"/>
                <a:cs typeface="Calibri" panose="020F0502020204030204" pitchFamily="34" charset="0"/>
              </a:endParaRPr>
            </a:p>
          </p:txBody>
        </p:sp>
        <p:cxnSp>
          <p:nvCxnSpPr>
            <p:cNvPr id="16" name="Straight Connector 15">
              <a:extLst>
                <a:ext uri="{FF2B5EF4-FFF2-40B4-BE49-F238E27FC236}">
                  <a16:creationId xmlns:a16="http://schemas.microsoft.com/office/drawing/2014/main" id="{AA4F5A07-43C3-C35B-1556-261D12A89CD9}"/>
                </a:ext>
              </a:extLst>
            </p:cNvPr>
            <p:cNvCxnSpPr/>
            <p:nvPr/>
          </p:nvCxnSpPr>
          <p:spPr>
            <a:xfrm>
              <a:off x="3693632" y="1667867"/>
              <a:ext cx="0" cy="3065633"/>
            </a:xfrm>
            <a:prstGeom prst="line">
              <a:avLst/>
            </a:prstGeom>
          </p:spPr>
          <p:style>
            <a:lnRef idx="2">
              <a:schemeClr val="dk1"/>
            </a:lnRef>
            <a:fillRef idx="0">
              <a:schemeClr val="dk1"/>
            </a:fillRef>
            <a:effectRef idx="1">
              <a:schemeClr val="dk1"/>
            </a:effectRef>
            <a:fontRef idx="minor">
              <a:schemeClr val="tx1"/>
            </a:fontRef>
          </p:style>
        </p:cxnSp>
      </p:grpSp>
      <p:pic>
        <p:nvPicPr>
          <p:cNvPr id="7" name="Picture 6">
            <a:extLst>
              <a:ext uri="{FF2B5EF4-FFF2-40B4-BE49-F238E27FC236}">
                <a16:creationId xmlns:a16="http://schemas.microsoft.com/office/drawing/2014/main" id="{FC3873B3-8956-A7C2-FFB6-789F7C63D718}"/>
              </a:ext>
            </a:extLst>
          </p:cNvPr>
          <p:cNvPicPr>
            <a:picLocks noChangeAspect="1"/>
          </p:cNvPicPr>
          <p:nvPr/>
        </p:nvPicPr>
        <p:blipFill>
          <a:blip r:embed="rId2"/>
          <a:stretch>
            <a:fillRect/>
          </a:stretch>
        </p:blipFill>
        <p:spPr>
          <a:xfrm>
            <a:off x="3786960" y="2140660"/>
            <a:ext cx="2004234" cy="1204064"/>
          </a:xfrm>
          <a:prstGeom prst="rect">
            <a:avLst/>
          </a:prstGeom>
        </p:spPr>
      </p:pic>
      <p:pic>
        <p:nvPicPr>
          <p:cNvPr id="12" name="Picture 11">
            <a:extLst>
              <a:ext uri="{FF2B5EF4-FFF2-40B4-BE49-F238E27FC236}">
                <a16:creationId xmlns:a16="http://schemas.microsoft.com/office/drawing/2014/main" id="{C8CAACDA-AEA0-3D04-8C43-6439415C53D3}"/>
              </a:ext>
            </a:extLst>
          </p:cNvPr>
          <p:cNvPicPr>
            <a:picLocks noChangeAspect="1"/>
          </p:cNvPicPr>
          <p:nvPr/>
        </p:nvPicPr>
        <p:blipFill>
          <a:blip r:embed="rId3"/>
          <a:stretch>
            <a:fillRect/>
          </a:stretch>
        </p:blipFill>
        <p:spPr>
          <a:xfrm>
            <a:off x="3786960" y="1759642"/>
            <a:ext cx="2324278" cy="217189"/>
          </a:xfrm>
          <a:prstGeom prst="rect">
            <a:avLst/>
          </a:prstGeom>
        </p:spPr>
      </p:pic>
      <p:pic>
        <p:nvPicPr>
          <p:cNvPr id="19" name="Picture 18">
            <a:extLst>
              <a:ext uri="{FF2B5EF4-FFF2-40B4-BE49-F238E27FC236}">
                <a16:creationId xmlns:a16="http://schemas.microsoft.com/office/drawing/2014/main" id="{4A672DDD-4C84-C7D8-5B02-6A9BB4302FD5}"/>
              </a:ext>
            </a:extLst>
          </p:cNvPr>
          <p:cNvPicPr>
            <a:picLocks noChangeAspect="1"/>
          </p:cNvPicPr>
          <p:nvPr/>
        </p:nvPicPr>
        <p:blipFill>
          <a:blip r:embed="rId4"/>
          <a:stretch>
            <a:fillRect/>
          </a:stretch>
        </p:blipFill>
        <p:spPr>
          <a:xfrm>
            <a:off x="6371768" y="1710174"/>
            <a:ext cx="1746320" cy="1623556"/>
          </a:xfrm>
          <a:prstGeom prst="rect">
            <a:avLst/>
          </a:prstGeom>
        </p:spPr>
      </p:pic>
      <p:pic>
        <p:nvPicPr>
          <p:cNvPr id="6" name="Picture 5">
            <a:extLst>
              <a:ext uri="{FF2B5EF4-FFF2-40B4-BE49-F238E27FC236}">
                <a16:creationId xmlns:a16="http://schemas.microsoft.com/office/drawing/2014/main" id="{92068205-D231-7642-4565-495084D7285D}"/>
              </a:ext>
            </a:extLst>
          </p:cNvPr>
          <p:cNvPicPr>
            <a:picLocks noChangeAspect="1"/>
          </p:cNvPicPr>
          <p:nvPr/>
        </p:nvPicPr>
        <p:blipFill>
          <a:blip r:embed="rId5"/>
          <a:stretch>
            <a:fillRect/>
          </a:stretch>
        </p:blipFill>
        <p:spPr>
          <a:xfrm>
            <a:off x="6326268" y="3319706"/>
            <a:ext cx="1844195" cy="1554852"/>
          </a:xfrm>
          <a:prstGeom prst="rect">
            <a:avLst/>
          </a:prstGeom>
        </p:spPr>
      </p:pic>
      <p:pic>
        <p:nvPicPr>
          <p:cNvPr id="9" name="Picture 8">
            <a:extLst>
              <a:ext uri="{FF2B5EF4-FFF2-40B4-BE49-F238E27FC236}">
                <a16:creationId xmlns:a16="http://schemas.microsoft.com/office/drawing/2014/main" id="{EA0DD79B-4843-9F04-2E79-639661CE8C56}"/>
              </a:ext>
            </a:extLst>
          </p:cNvPr>
          <p:cNvPicPr>
            <a:picLocks noChangeAspect="1"/>
          </p:cNvPicPr>
          <p:nvPr/>
        </p:nvPicPr>
        <p:blipFill>
          <a:blip r:embed="rId6"/>
          <a:stretch>
            <a:fillRect/>
          </a:stretch>
        </p:blipFill>
        <p:spPr>
          <a:xfrm>
            <a:off x="3794394" y="3598022"/>
            <a:ext cx="1844200" cy="1135478"/>
          </a:xfrm>
          <a:prstGeom prst="rect">
            <a:avLst/>
          </a:prstGeom>
        </p:spPr>
      </p:pic>
      <p:pic>
        <p:nvPicPr>
          <p:cNvPr id="13" name="Picture 12">
            <a:extLst>
              <a:ext uri="{FF2B5EF4-FFF2-40B4-BE49-F238E27FC236}">
                <a16:creationId xmlns:a16="http://schemas.microsoft.com/office/drawing/2014/main" id="{5B49E017-0885-8DD4-D7DF-99A583871B34}"/>
              </a:ext>
            </a:extLst>
          </p:cNvPr>
          <p:cNvPicPr>
            <a:picLocks noChangeAspect="1"/>
          </p:cNvPicPr>
          <p:nvPr/>
        </p:nvPicPr>
        <p:blipFill>
          <a:blip r:embed="rId7"/>
          <a:stretch>
            <a:fillRect/>
          </a:stretch>
        </p:blipFill>
        <p:spPr>
          <a:xfrm>
            <a:off x="3855613" y="3274180"/>
            <a:ext cx="1721762" cy="300124"/>
          </a:xfrm>
          <a:prstGeom prst="rect">
            <a:avLst/>
          </a:prstGeom>
        </p:spPr>
      </p:pic>
    </p:spTree>
    <p:extLst>
      <p:ext uri="{BB962C8B-B14F-4D97-AF65-F5344CB8AC3E}">
        <p14:creationId xmlns:p14="http://schemas.microsoft.com/office/powerpoint/2010/main" val="534783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3F3CF-6299-57A9-B304-721D2D82417D}"/>
              </a:ext>
            </a:extLst>
          </p:cNvPr>
          <p:cNvSpPr>
            <a:spLocks noGrp="1"/>
          </p:cNvSpPr>
          <p:nvPr>
            <p:ph type="title"/>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Evaluating the model performance</a:t>
            </a:r>
          </a:p>
        </p:txBody>
      </p:sp>
      <p:sp>
        <p:nvSpPr>
          <p:cNvPr id="3" name="Rectangle 2">
            <a:extLst>
              <a:ext uri="{FF2B5EF4-FFF2-40B4-BE49-F238E27FC236}">
                <a16:creationId xmlns:a16="http://schemas.microsoft.com/office/drawing/2014/main" id="{11929282-42D9-E8AD-318F-98FE2A69E55F}"/>
              </a:ext>
            </a:extLst>
          </p:cNvPr>
          <p:cNvSpPr/>
          <p:nvPr/>
        </p:nvSpPr>
        <p:spPr>
          <a:xfrm>
            <a:off x="403860" y="1264690"/>
            <a:ext cx="8199120" cy="3048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latin typeface="Calibri" panose="020F0502020204030204" pitchFamily="34" charset="0"/>
                <a:ea typeface="Calibri" panose="020F0502020204030204" pitchFamily="34" charset="0"/>
                <a:cs typeface="Calibri" panose="020F0502020204030204" pitchFamily="34" charset="0"/>
              </a:rPr>
              <a:t>Performance Evaluation</a:t>
            </a:r>
          </a:p>
        </p:txBody>
      </p:sp>
      <p:sp>
        <p:nvSpPr>
          <p:cNvPr id="4" name="Rectangle 3">
            <a:extLst>
              <a:ext uri="{FF2B5EF4-FFF2-40B4-BE49-F238E27FC236}">
                <a16:creationId xmlns:a16="http://schemas.microsoft.com/office/drawing/2014/main" id="{726C198F-AA9E-29B7-7D34-252A84990753}"/>
              </a:ext>
            </a:extLst>
          </p:cNvPr>
          <p:cNvSpPr/>
          <p:nvPr/>
        </p:nvSpPr>
        <p:spPr>
          <a:xfrm>
            <a:off x="624840" y="1934567"/>
            <a:ext cx="2847812" cy="180776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ea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0E77BF38-BD76-C6DA-0948-7605EC141552}"/>
              </a:ext>
            </a:extLst>
          </p:cNvPr>
          <p:cNvSpPr txBox="1"/>
          <p:nvPr/>
        </p:nvSpPr>
        <p:spPr>
          <a:xfrm>
            <a:off x="485613" y="1833052"/>
            <a:ext cx="3208017" cy="2708434"/>
          </a:xfrm>
          <a:prstGeom prst="rect">
            <a:avLst/>
          </a:prstGeom>
          <a:noFill/>
          <a:ln>
            <a:noFill/>
          </a:ln>
        </p:spPr>
        <p:txBody>
          <a:bodyPr wrap="square">
            <a:spAutoFit/>
          </a:bodyPr>
          <a:lstStyle/>
          <a:p>
            <a:pPr marL="171450" indent="-171450" algn="l">
              <a:buFont typeface="Arial" panose="020B0604020202020204" pitchFamily="34" charset="0"/>
              <a:buChar char="•"/>
            </a:pPr>
            <a:r>
              <a:rPr lang="en-US" sz="1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Each model has advantages and disadvantages, but XG boost performs the best over all other models overall.</a:t>
            </a:r>
          </a:p>
          <a:p>
            <a:pPr marL="171450" indent="-171450" algn="l">
              <a:buFont typeface="Arial" panose="020B0604020202020204" pitchFamily="34" charset="0"/>
              <a:buChar char="•"/>
            </a:pPr>
            <a:endParaRPr lang="en-US" sz="1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171450" indent="-171450" algn="l">
              <a:buFont typeface="Arial" panose="020B0604020202020204" pitchFamily="34" charset="0"/>
              <a:buChar char="•"/>
            </a:pPr>
            <a:r>
              <a:rPr lang="en-US" sz="1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 a marketing effort when identifying potential clients is crucial, XG BOOST model may be more desired as it is better at catching potential subscribers.</a:t>
            </a:r>
          </a:p>
          <a:p>
            <a:pPr marL="171450" indent="-171450" algn="l">
              <a:buFont typeface="Arial" panose="020B0604020202020204" pitchFamily="34" charset="0"/>
              <a:buChar char="•"/>
            </a:pPr>
            <a:endParaRPr lang="en-US" sz="1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171450" indent="-171450" algn="l">
              <a:buFont typeface="Arial" panose="020B0604020202020204" pitchFamily="34" charset="0"/>
              <a:buChar char="•"/>
            </a:pPr>
            <a:r>
              <a:rPr lang="en-US" sz="1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XG Boost's ROC-AUC score of 0.70 suggests that the model does a good job of differentiating between the positive and negative classes. </a:t>
            </a:r>
          </a:p>
          <a:p>
            <a:pPr marL="171450" indent="-171450" algn="l">
              <a:buFont typeface="Arial" panose="020B0604020202020204" pitchFamily="34" charset="0"/>
              <a:buChar char="•"/>
            </a:pPr>
            <a:endParaRPr lang="en-US" sz="1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171450" indent="-171450" algn="l">
              <a:buFont typeface="Arial" panose="020B0604020202020204" pitchFamily="34" charset="0"/>
              <a:buChar char="•"/>
            </a:pPr>
            <a:r>
              <a:rPr lang="en-US" sz="1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Random Forest has </a:t>
            </a:r>
            <a:r>
              <a:rPr lang="en-US" sz="1000" dirty="0">
                <a:latin typeface="Calibri" panose="020F0502020204030204" pitchFamily="34" charset="0"/>
                <a:ea typeface="Calibri" panose="020F0502020204030204" pitchFamily="34" charset="0"/>
                <a:cs typeface="Calibri" panose="020F0502020204030204" pitchFamily="34" charset="0"/>
              </a:rPr>
              <a:t>an </a:t>
            </a:r>
            <a:r>
              <a:rPr lang="en-US" sz="1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accuracy of 89.2% and a highest precision among all the models</a:t>
            </a:r>
            <a:r>
              <a:rPr lang="en-US" sz="1000" dirty="0">
                <a:latin typeface="Calibri" panose="020F0502020204030204" pitchFamily="34" charset="0"/>
                <a:ea typeface="Calibri" panose="020F0502020204030204" pitchFamily="34" charset="0"/>
                <a:cs typeface="Calibri" panose="020F0502020204030204" pitchFamily="34" charset="0"/>
              </a:rPr>
              <a:t> but a lower ROC score than XG boost</a:t>
            </a:r>
          </a:p>
          <a:p>
            <a:pPr marL="171450" indent="-171450" algn="l">
              <a:buFont typeface="Arial" panose="020B0604020202020204" pitchFamily="34" charset="0"/>
              <a:buChar char="•"/>
            </a:pPr>
            <a:endParaRPr lang="en-US" sz="1000" dirty="0">
              <a:latin typeface="Calibri" panose="020F0502020204030204" pitchFamily="34" charset="0"/>
              <a:ea typeface="Calibri" panose="020F0502020204030204" pitchFamily="34" charset="0"/>
              <a:cs typeface="Calibri" panose="020F0502020204030204" pitchFamily="34" charset="0"/>
            </a:endParaRPr>
          </a:p>
          <a:p>
            <a:pPr marL="171450" indent="-171450" algn="l">
              <a:buFont typeface="Arial" panose="020B0604020202020204" pitchFamily="34" charset="0"/>
              <a:buChar char="•"/>
            </a:pPr>
            <a:r>
              <a:rPr lang="en-US" sz="1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Since XG boos</a:t>
            </a:r>
            <a:r>
              <a:rPr lang="en-US" sz="1000" dirty="0">
                <a:latin typeface="Calibri" panose="020F0502020204030204" pitchFamily="34" charset="0"/>
                <a:ea typeface="Calibri" panose="020F0502020204030204" pitchFamily="34" charset="0"/>
                <a:cs typeface="Calibri" panose="020F0502020204030204" pitchFamily="34" charset="0"/>
              </a:rPr>
              <a:t>t is also good at handling imbalances , this would be the best model for this analyses.</a:t>
            </a:r>
            <a:endParaRPr lang="en-US" sz="1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grpSp>
        <p:nvGrpSpPr>
          <p:cNvPr id="17" name="Group 16">
            <a:extLst>
              <a:ext uri="{FF2B5EF4-FFF2-40B4-BE49-F238E27FC236}">
                <a16:creationId xmlns:a16="http://schemas.microsoft.com/office/drawing/2014/main" id="{CF5FC762-5ABC-1A3E-4BAB-94D3CDC584E8}"/>
              </a:ext>
            </a:extLst>
          </p:cNvPr>
          <p:cNvGrpSpPr/>
          <p:nvPr/>
        </p:nvGrpSpPr>
        <p:grpSpPr>
          <a:xfrm>
            <a:off x="403860" y="1667867"/>
            <a:ext cx="8199120" cy="3065633"/>
            <a:chOff x="403860" y="1667867"/>
            <a:chExt cx="8199120" cy="3065633"/>
          </a:xfrm>
        </p:grpSpPr>
        <p:sp>
          <p:nvSpPr>
            <p:cNvPr id="14" name="Rectangle 13">
              <a:extLst>
                <a:ext uri="{FF2B5EF4-FFF2-40B4-BE49-F238E27FC236}">
                  <a16:creationId xmlns:a16="http://schemas.microsoft.com/office/drawing/2014/main" id="{9DC71F5A-CFFF-74B9-43B1-7760A7B3E258}"/>
                </a:ext>
              </a:extLst>
            </p:cNvPr>
            <p:cNvSpPr/>
            <p:nvPr/>
          </p:nvSpPr>
          <p:spPr>
            <a:xfrm>
              <a:off x="403860" y="1667867"/>
              <a:ext cx="8199120" cy="3065633"/>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a typeface="Calibri" panose="020F0502020204030204" pitchFamily="34" charset="0"/>
                <a:cs typeface="Calibri" panose="020F0502020204030204" pitchFamily="34" charset="0"/>
              </a:endParaRPr>
            </a:p>
          </p:txBody>
        </p:sp>
        <p:cxnSp>
          <p:nvCxnSpPr>
            <p:cNvPr id="16" name="Straight Connector 15">
              <a:extLst>
                <a:ext uri="{FF2B5EF4-FFF2-40B4-BE49-F238E27FC236}">
                  <a16:creationId xmlns:a16="http://schemas.microsoft.com/office/drawing/2014/main" id="{AA4F5A07-43C3-C35B-1556-261D12A89CD9}"/>
                </a:ext>
              </a:extLst>
            </p:cNvPr>
            <p:cNvCxnSpPr/>
            <p:nvPr/>
          </p:nvCxnSpPr>
          <p:spPr>
            <a:xfrm>
              <a:off x="3693632" y="1667867"/>
              <a:ext cx="0" cy="3065633"/>
            </a:xfrm>
            <a:prstGeom prst="line">
              <a:avLst/>
            </a:prstGeom>
          </p:spPr>
          <p:style>
            <a:lnRef idx="2">
              <a:schemeClr val="dk1"/>
            </a:lnRef>
            <a:fillRef idx="0">
              <a:schemeClr val="dk1"/>
            </a:fillRef>
            <a:effectRef idx="1">
              <a:schemeClr val="dk1"/>
            </a:effectRef>
            <a:fontRef idx="minor">
              <a:schemeClr val="tx1"/>
            </a:fontRef>
          </p:style>
        </p:cxnSp>
      </p:grpSp>
      <p:pic>
        <p:nvPicPr>
          <p:cNvPr id="7" name="Picture 6">
            <a:extLst>
              <a:ext uri="{FF2B5EF4-FFF2-40B4-BE49-F238E27FC236}">
                <a16:creationId xmlns:a16="http://schemas.microsoft.com/office/drawing/2014/main" id="{D5C24F29-A85E-5376-7159-5FF0F0529F1C}"/>
              </a:ext>
            </a:extLst>
          </p:cNvPr>
          <p:cNvPicPr>
            <a:picLocks noChangeAspect="1"/>
          </p:cNvPicPr>
          <p:nvPr/>
        </p:nvPicPr>
        <p:blipFill>
          <a:blip r:embed="rId2"/>
          <a:stretch>
            <a:fillRect/>
          </a:stretch>
        </p:blipFill>
        <p:spPr>
          <a:xfrm>
            <a:off x="4029601" y="2143324"/>
            <a:ext cx="4489983" cy="1380461"/>
          </a:xfrm>
          <a:prstGeom prst="rect">
            <a:avLst/>
          </a:prstGeom>
        </p:spPr>
      </p:pic>
    </p:spTree>
    <p:extLst>
      <p:ext uri="{BB962C8B-B14F-4D97-AF65-F5344CB8AC3E}">
        <p14:creationId xmlns:p14="http://schemas.microsoft.com/office/powerpoint/2010/main" val="1473256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0"/>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Conclusion</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3F3CF-6299-57A9-B304-721D2D82417D}"/>
              </a:ext>
            </a:extLst>
          </p:cNvPr>
          <p:cNvSpPr>
            <a:spLocks noGrp="1"/>
          </p:cNvSpPr>
          <p:nvPr>
            <p:ph type="title"/>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Overview for the bank</a:t>
            </a:r>
          </a:p>
        </p:txBody>
      </p:sp>
      <p:sp>
        <p:nvSpPr>
          <p:cNvPr id="3" name="Rectangle 2">
            <a:extLst>
              <a:ext uri="{FF2B5EF4-FFF2-40B4-BE49-F238E27FC236}">
                <a16:creationId xmlns:a16="http://schemas.microsoft.com/office/drawing/2014/main" id="{11929282-42D9-E8AD-318F-98FE2A69E55F}"/>
              </a:ext>
            </a:extLst>
          </p:cNvPr>
          <p:cNvSpPr/>
          <p:nvPr/>
        </p:nvSpPr>
        <p:spPr>
          <a:xfrm>
            <a:off x="403860" y="1264690"/>
            <a:ext cx="8199120" cy="304800"/>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latin typeface="Calibri" panose="020F0502020204030204" pitchFamily="34" charset="0"/>
                <a:ea typeface="Calibri" panose="020F0502020204030204" pitchFamily="34" charset="0"/>
                <a:cs typeface="Calibri" panose="020F0502020204030204" pitchFamily="34" charset="0"/>
              </a:rPr>
              <a:t>Insights and Conclusions</a:t>
            </a:r>
          </a:p>
        </p:txBody>
      </p:sp>
      <p:sp>
        <p:nvSpPr>
          <p:cNvPr id="4" name="Rectangle 3">
            <a:extLst>
              <a:ext uri="{FF2B5EF4-FFF2-40B4-BE49-F238E27FC236}">
                <a16:creationId xmlns:a16="http://schemas.microsoft.com/office/drawing/2014/main" id="{726C198F-AA9E-29B7-7D34-252A84990753}"/>
              </a:ext>
            </a:extLst>
          </p:cNvPr>
          <p:cNvSpPr/>
          <p:nvPr/>
        </p:nvSpPr>
        <p:spPr>
          <a:xfrm>
            <a:off x="624840" y="1934567"/>
            <a:ext cx="2847812" cy="180776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ea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0E77BF38-BD76-C6DA-0948-7605EC141552}"/>
              </a:ext>
            </a:extLst>
          </p:cNvPr>
          <p:cNvSpPr txBox="1"/>
          <p:nvPr/>
        </p:nvSpPr>
        <p:spPr>
          <a:xfrm>
            <a:off x="403860" y="1755151"/>
            <a:ext cx="8115300" cy="2708434"/>
          </a:xfrm>
          <a:prstGeom prst="rect">
            <a:avLst/>
          </a:prstGeom>
          <a:noFill/>
          <a:ln>
            <a:noFill/>
          </a:ln>
        </p:spPr>
        <p:txBody>
          <a:bodyPr wrap="square">
            <a:spAutoFit/>
          </a:bodyPr>
          <a:lstStyle/>
          <a:p>
            <a:pPr marL="171450" indent="-171450" algn="l">
              <a:buFont typeface="Arial" panose="020B0604020202020204" pitchFamily="34" charset="0"/>
              <a:buChar char="•"/>
            </a:pPr>
            <a:r>
              <a:rPr lang="en-US" sz="1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If the bank wants to ensure they reach </a:t>
            </a:r>
            <a:r>
              <a:rPr lang="en-US" sz="10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as</a:t>
            </a:r>
            <a:r>
              <a:rPr lang="en-US" sz="1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0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many potential subscribers as possible </a:t>
            </a:r>
            <a:r>
              <a:rPr lang="en-US" sz="1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(even at the risk of targeting some who won't subscribe), they might prioritize models with high Recall.</a:t>
            </a:r>
          </a:p>
          <a:p>
            <a:pPr marL="171450" indent="-171450" algn="l">
              <a:buFont typeface="Arial" panose="020B0604020202020204" pitchFamily="34" charset="0"/>
              <a:buChar char="•"/>
            </a:pPr>
            <a:endParaRPr lang="en-US" sz="1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171450" indent="-171450" algn="l">
              <a:buFont typeface="Arial" panose="020B0604020202020204" pitchFamily="34" charset="0"/>
              <a:buChar char="•"/>
            </a:pPr>
            <a:r>
              <a:rPr lang="en-US" sz="1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If the bank wants to ensure that their marketing or outreach efforts are more </a:t>
            </a:r>
            <a:r>
              <a:rPr lang="en-US" sz="10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precise and cost-effective (targeting only those most likely to subscribe)</a:t>
            </a:r>
            <a:r>
              <a:rPr lang="en-US" sz="1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they might prioritize Precision (like in Random Forest).</a:t>
            </a:r>
          </a:p>
          <a:p>
            <a:pPr marL="171450" indent="-171450" algn="l">
              <a:buFont typeface="Arial" panose="020B0604020202020204" pitchFamily="34" charset="0"/>
              <a:buChar char="•"/>
            </a:pPr>
            <a:endParaRPr lang="en-US" sz="1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171450" indent="-171450" algn="l">
              <a:buFont typeface="Arial" panose="020B0604020202020204" pitchFamily="34" charset="0"/>
              <a:buChar char="•"/>
            </a:pPr>
            <a:r>
              <a:rPr lang="en-US" sz="1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XG Boost appears to be the best-balanced model with the highest accuracy, and decent Recall and Precision. This might be the bank's best option for a well-rounded approach.</a:t>
            </a:r>
          </a:p>
          <a:p>
            <a:pPr marL="171450" indent="-171450" algn="l">
              <a:buFont typeface="Arial" panose="020B0604020202020204" pitchFamily="34" charset="0"/>
              <a:buChar char="•"/>
            </a:pPr>
            <a:endParaRPr lang="en-US" sz="1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171450" indent="-171450" algn="l">
              <a:buFont typeface="Arial" panose="020B0604020202020204" pitchFamily="34" charset="0"/>
              <a:buChar char="•"/>
            </a:pPr>
            <a:r>
              <a:rPr lang="en-US" sz="1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bank should also consider the costs associated with false positives (clients incorrectly predicted to subscribe) and false negatives (potential subscribers the model misses). Balancing these costs will help in choosing the most economically beneficial model.</a:t>
            </a:r>
          </a:p>
          <a:p>
            <a:pPr marL="171450" indent="-171450" algn="l">
              <a:buFont typeface="Arial" panose="020B0604020202020204" pitchFamily="34" charset="0"/>
              <a:buChar char="•"/>
            </a:pPr>
            <a:endParaRPr lang="en-US" sz="1000" dirty="0">
              <a:latin typeface="Calibri" panose="020F0502020204030204" pitchFamily="34" charset="0"/>
              <a:ea typeface="Calibri" panose="020F0502020204030204" pitchFamily="34" charset="0"/>
              <a:cs typeface="Calibri" panose="020F0502020204030204" pitchFamily="34" charset="0"/>
            </a:endParaRPr>
          </a:p>
          <a:p>
            <a:pPr marL="171450" indent="-171450" algn="l">
              <a:buFont typeface="Arial" panose="020B0604020202020204" pitchFamily="34" charset="0"/>
              <a:buChar char="•"/>
            </a:pPr>
            <a:r>
              <a:rPr lang="en-US" sz="10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particular objectives of bank's marketing strategy should guide their decision when selecting one of these models. It seems like XG Boost is a superior option if getting more subscribers is their top priority.</a:t>
            </a:r>
          </a:p>
          <a:p>
            <a:pPr marL="171450" indent="-171450" algn="l">
              <a:buFont typeface="Arial" panose="020B0604020202020204" pitchFamily="34" charset="0"/>
              <a:buChar char="•"/>
            </a:pPr>
            <a:endParaRPr lang="en-US" sz="1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171450" indent="-171450" algn="l">
              <a:buFont typeface="Arial" panose="020B0604020202020204" pitchFamily="34" charset="0"/>
              <a:buChar char="•"/>
            </a:pPr>
            <a:r>
              <a:rPr lang="en-US" sz="10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Our recommendation would be to use XG boost model as the F1 score of 52.6% is balancing the costs and a descent ROC score suggests a robust classification.</a:t>
            </a:r>
          </a:p>
        </p:txBody>
      </p:sp>
      <p:sp>
        <p:nvSpPr>
          <p:cNvPr id="14" name="Rectangle 13">
            <a:extLst>
              <a:ext uri="{FF2B5EF4-FFF2-40B4-BE49-F238E27FC236}">
                <a16:creationId xmlns:a16="http://schemas.microsoft.com/office/drawing/2014/main" id="{9DC71F5A-CFFF-74B9-43B1-7760A7B3E258}"/>
              </a:ext>
            </a:extLst>
          </p:cNvPr>
          <p:cNvSpPr/>
          <p:nvPr/>
        </p:nvSpPr>
        <p:spPr>
          <a:xfrm>
            <a:off x="403860" y="1667867"/>
            <a:ext cx="8199120" cy="3065633"/>
          </a:xfrm>
          <a:prstGeom prst="rect">
            <a:avLst/>
          </a:prstGeom>
          <a:no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99632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3F3CF-6299-57A9-B304-721D2D82417D}"/>
              </a:ext>
            </a:extLst>
          </p:cNvPr>
          <p:cNvSpPr>
            <a:spLocks noGrp="1"/>
          </p:cNvSpPr>
          <p:nvPr>
            <p:ph type="title"/>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Feature importance ranking</a:t>
            </a:r>
          </a:p>
        </p:txBody>
      </p:sp>
      <p:sp>
        <p:nvSpPr>
          <p:cNvPr id="3" name="Rectangle 2">
            <a:extLst>
              <a:ext uri="{FF2B5EF4-FFF2-40B4-BE49-F238E27FC236}">
                <a16:creationId xmlns:a16="http://schemas.microsoft.com/office/drawing/2014/main" id="{11929282-42D9-E8AD-318F-98FE2A69E55F}"/>
              </a:ext>
            </a:extLst>
          </p:cNvPr>
          <p:cNvSpPr/>
          <p:nvPr/>
        </p:nvSpPr>
        <p:spPr>
          <a:xfrm>
            <a:off x="403860" y="1076338"/>
            <a:ext cx="8199120" cy="490461"/>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i="1" kern="100" dirty="0">
                <a:effectLst/>
                <a:latin typeface="Calibri" panose="020F0502020204030204" pitchFamily="34" charset="0"/>
                <a:ea typeface="Calibri" panose="020F0502020204030204" pitchFamily="34" charset="0"/>
                <a:cs typeface="Calibri" panose="020F0502020204030204" pitchFamily="34" charset="0"/>
              </a:rPr>
              <a:t>"What are the key factors influencing a client's decision to subscribe to a term deposit, and how can we optimize our marketing strategies to increase the subscription rate based on these insights?"</a:t>
            </a:r>
            <a:endParaRPr lang="en-US" sz="1000" kern="100" dirty="0">
              <a:effectLst/>
              <a:latin typeface="Calibri" panose="020F0502020204030204" pitchFamily="34" charset="0"/>
              <a:ea typeface="Calibri" panose="020F0502020204030204" pitchFamily="34" charset="0"/>
              <a:cs typeface="Calibri" panose="020F0502020204030204" pitchFamily="34" charset="0"/>
            </a:endParaRPr>
          </a:p>
          <a:p>
            <a:pPr algn="ctr"/>
            <a:endParaRPr lang="en-US" sz="700" dirty="0">
              <a:latin typeface="Calibri" panose="020F0502020204030204" pitchFamily="34" charset="0"/>
              <a:ea typeface="Calibri" panose="020F0502020204030204" pitchFamily="34" charset="0"/>
              <a:cs typeface="Calibri" panose="020F0502020204030204" pitchFamily="34" charset="0"/>
            </a:endParaRPr>
          </a:p>
        </p:txBody>
      </p:sp>
      <p:sp>
        <p:nvSpPr>
          <p:cNvPr id="4" name="Rectangle 3">
            <a:extLst>
              <a:ext uri="{FF2B5EF4-FFF2-40B4-BE49-F238E27FC236}">
                <a16:creationId xmlns:a16="http://schemas.microsoft.com/office/drawing/2014/main" id="{726C198F-AA9E-29B7-7D34-252A84990753}"/>
              </a:ext>
            </a:extLst>
          </p:cNvPr>
          <p:cNvSpPr/>
          <p:nvPr/>
        </p:nvSpPr>
        <p:spPr>
          <a:xfrm>
            <a:off x="624840" y="1934567"/>
            <a:ext cx="2847812" cy="180776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ea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0E77BF38-BD76-C6DA-0948-7605EC141552}"/>
              </a:ext>
            </a:extLst>
          </p:cNvPr>
          <p:cNvSpPr txBox="1"/>
          <p:nvPr/>
        </p:nvSpPr>
        <p:spPr>
          <a:xfrm>
            <a:off x="403859" y="1755151"/>
            <a:ext cx="5267489" cy="2708434"/>
          </a:xfrm>
          <a:prstGeom prst="rect">
            <a:avLst/>
          </a:prstGeom>
          <a:noFill/>
          <a:ln>
            <a:noFill/>
          </a:ln>
        </p:spPr>
        <p:txBody>
          <a:bodyPr wrap="square">
            <a:spAutoFit/>
          </a:bodyPr>
          <a:lstStyle/>
          <a:p>
            <a:pPr marL="171450" indent="-171450" algn="l">
              <a:buFont typeface="Arial" panose="020B0604020202020204" pitchFamily="34" charset="0"/>
              <a:buChar char="•"/>
            </a:pPr>
            <a:r>
              <a:rPr lang="en-US" sz="10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top 3 most important features that influence a client's decision to a term deposits per decision trees are Call Duration , the number of days that passed after the client was last contacted from a previous (</a:t>
            </a:r>
            <a:r>
              <a:rPr lang="en-US" sz="1000" b="1" i="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pdays</a:t>
            </a:r>
            <a:r>
              <a:rPr lang="en-US" sz="10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and whether the client has housing loan</a:t>
            </a:r>
          </a:p>
          <a:p>
            <a:pPr marL="171450" indent="-171450" algn="l">
              <a:buFont typeface="Arial" panose="020B0604020202020204" pitchFamily="34" charset="0"/>
              <a:buChar char="•"/>
            </a:pPr>
            <a:endParaRPr lang="en-US" sz="1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171450" indent="-171450" algn="l">
              <a:buFont typeface="Arial" panose="020B0604020202020204" pitchFamily="34" charset="0"/>
              <a:buChar char="•"/>
            </a:pPr>
            <a:r>
              <a:rPr lang="en-US" sz="1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most important feature according to your model is the duration of the last contact in seconds. Longer conversations with clients appear to have a significant influence on the decision to subscribe to a term deposit.</a:t>
            </a:r>
          </a:p>
          <a:p>
            <a:pPr marL="171450" indent="-171450" algn="l">
              <a:buFont typeface="Arial" panose="020B0604020202020204" pitchFamily="34" charset="0"/>
              <a:buChar char="•"/>
            </a:pPr>
            <a:endParaRPr lang="en-US" sz="1000" dirty="0">
              <a:latin typeface="Calibri" panose="020F0502020204030204" pitchFamily="34" charset="0"/>
              <a:ea typeface="Calibri" panose="020F0502020204030204" pitchFamily="34" charset="0"/>
              <a:cs typeface="Calibri" panose="020F0502020204030204" pitchFamily="34" charset="0"/>
            </a:endParaRPr>
          </a:p>
          <a:p>
            <a:pPr marL="171450" indent="-171450" algn="l">
              <a:buFont typeface="Arial" panose="020B0604020202020204" pitchFamily="34" charset="0"/>
              <a:buChar char="•"/>
            </a:pPr>
            <a:r>
              <a:rPr lang="en-US" sz="1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These feature importance scores help us understand which aspects of our data are most predictive of subscription decisions. We can use this information to focus on the most influential features when designing marketing campaigns or making business decisions.</a:t>
            </a:r>
          </a:p>
          <a:p>
            <a:pPr marL="171450" indent="-171450" algn="l">
              <a:buFont typeface="Arial" panose="020B0604020202020204" pitchFamily="34" charset="0"/>
              <a:buChar char="•"/>
            </a:pPr>
            <a:endParaRPr lang="en-US" sz="1000" dirty="0">
              <a:latin typeface="Calibri" panose="020F0502020204030204" pitchFamily="34" charset="0"/>
              <a:ea typeface="Calibri" panose="020F0502020204030204" pitchFamily="34" charset="0"/>
              <a:cs typeface="Calibri" panose="020F0502020204030204" pitchFamily="34" charset="0"/>
            </a:endParaRPr>
          </a:p>
          <a:p>
            <a:pPr marL="171450" indent="-171450" algn="l">
              <a:buFont typeface="Arial" panose="020B0604020202020204" pitchFamily="34" charset="0"/>
              <a:buChar char="•"/>
            </a:pPr>
            <a:r>
              <a:rPr lang="en-US" sz="1000" dirty="0">
                <a:latin typeface="Calibri" panose="020F0502020204030204" pitchFamily="34" charset="0"/>
                <a:ea typeface="Calibri" panose="020F0502020204030204" pitchFamily="34" charset="0"/>
                <a:cs typeface="Calibri" panose="020F0502020204030204" pitchFamily="34" charset="0"/>
              </a:rPr>
              <a:t>Focus marketing efforts on clients with attributes that are highly ranked in feature importance</a:t>
            </a:r>
          </a:p>
          <a:p>
            <a:pPr marL="171450" indent="-171450" algn="l">
              <a:buFont typeface="Arial" panose="020B0604020202020204" pitchFamily="34" charset="0"/>
              <a:buChar char="•"/>
            </a:pPr>
            <a:endParaRPr lang="en-US" sz="1000" dirty="0">
              <a:latin typeface="Calibri" panose="020F0502020204030204" pitchFamily="34" charset="0"/>
              <a:ea typeface="Calibri" panose="020F0502020204030204" pitchFamily="34" charset="0"/>
              <a:cs typeface="Calibri" panose="020F0502020204030204" pitchFamily="34" charset="0"/>
            </a:endParaRPr>
          </a:p>
          <a:p>
            <a:pPr marL="171450" indent="-171450" algn="l">
              <a:buFont typeface="Arial" panose="020B0604020202020204" pitchFamily="34" charset="0"/>
              <a:buChar char="•"/>
            </a:pPr>
            <a:r>
              <a:rPr lang="en-US" sz="1000" dirty="0">
                <a:latin typeface="Calibri" panose="020F0502020204030204" pitchFamily="34" charset="0"/>
                <a:ea typeface="Calibri" panose="020F0502020204030204" pitchFamily="34" charset="0"/>
                <a:cs typeface="Calibri" panose="020F0502020204030204" pitchFamily="34" charset="0"/>
              </a:rPr>
              <a:t>Use client segmentation to tailor marketing messages. For example, create different marketing strategies for younger clients and older clients based on the "Age" feature.</a:t>
            </a:r>
          </a:p>
          <a:p>
            <a:pPr marL="171450" indent="-171450" algn="l">
              <a:buFont typeface="Arial" panose="020B0604020202020204" pitchFamily="34" charset="0"/>
              <a:buChar char="•"/>
            </a:pPr>
            <a:endParaRPr lang="en-US" sz="1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4" name="Rectangle 13">
            <a:extLst>
              <a:ext uri="{FF2B5EF4-FFF2-40B4-BE49-F238E27FC236}">
                <a16:creationId xmlns:a16="http://schemas.microsoft.com/office/drawing/2014/main" id="{9DC71F5A-CFFF-74B9-43B1-7760A7B3E258}"/>
              </a:ext>
            </a:extLst>
          </p:cNvPr>
          <p:cNvSpPr/>
          <p:nvPr/>
        </p:nvSpPr>
        <p:spPr>
          <a:xfrm>
            <a:off x="403860" y="1667867"/>
            <a:ext cx="8199120" cy="3065633"/>
          </a:xfrm>
          <a:prstGeom prst="rect">
            <a:avLst/>
          </a:prstGeom>
          <a:no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EDA7B796-4BDD-43C9-5C5F-F8CD9FA61F90}"/>
              </a:ext>
            </a:extLst>
          </p:cNvPr>
          <p:cNvPicPr>
            <a:picLocks noChangeAspect="1"/>
          </p:cNvPicPr>
          <p:nvPr/>
        </p:nvPicPr>
        <p:blipFill>
          <a:blip r:embed="rId2"/>
          <a:stretch>
            <a:fillRect/>
          </a:stretch>
        </p:blipFill>
        <p:spPr>
          <a:xfrm>
            <a:off x="5981597" y="1755151"/>
            <a:ext cx="2377646" cy="2552921"/>
          </a:xfrm>
          <a:prstGeom prst="rect">
            <a:avLst/>
          </a:prstGeom>
        </p:spPr>
      </p:pic>
      <p:cxnSp>
        <p:nvCxnSpPr>
          <p:cNvPr id="7" name="Straight Connector 6">
            <a:extLst>
              <a:ext uri="{FF2B5EF4-FFF2-40B4-BE49-F238E27FC236}">
                <a16:creationId xmlns:a16="http://schemas.microsoft.com/office/drawing/2014/main" id="{8BC0F3F9-89C3-B602-2765-145DF5897F5F}"/>
              </a:ext>
            </a:extLst>
          </p:cNvPr>
          <p:cNvCxnSpPr/>
          <p:nvPr/>
        </p:nvCxnSpPr>
        <p:spPr>
          <a:xfrm>
            <a:off x="5720552" y="1667867"/>
            <a:ext cx="0" cy="3065633"/>
          </a:xfrm>
          <a:prstGeom prst="line">
            <a:avLst/>
          </a:prstGeom>
          <a:ln>
            <a:solidFill>
              <a:srgbClr val="92D050"/>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019878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131550-4DB1-DBBC-5968-1646FFF8F994}"/>
              </a:ext>
            </a:extLst>
          </p:cNvPr>
          <p:cNvSpPr>
            <a:spLocks noGrp="1"/>
          </p:cNvSpPr>
          <p:nvPr>
            <p:ph type="ctrTitle"/>
          </p:nvPr>
        </p:nvSpPr>
        <p:spPr/>
        <p:txBody>
          <a:bodyPr/>
          <a:lstStyle/>
          <a:p>
            <a:r>
              <a:rPr lang="en-US" dirty="0"/>
              <a:t>Challenges and way forward</a:t>
            </a:r>
          </a:p>
        </p:txBody>
      </p:sp>
    </p:spTree>
    <p:extLst>
      <p:ext uri="{BB962C8B-B14F-4D97-AF65-F5344CB8AC3E}">
        <p14:creationId xmlns:p14="http://schemas.microsoft.com/office/powerpoint/2010/main" val="7233105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7"/>
          <p:cNvSpPr txBox="1"/>
          <p:nvPr/>
        </p:nvSpPr>
        <p:spPr>
          <a:xfrm>
            <a:off x="311700" y="1250760"/>
            <a:ext cx="7459200" cy="1378140"/>
          </a:xfrm>
          <a:prstGeom prst="rect">
            <a:avLst/>
          </a:prstGeo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t" anchorCtr="0">
            <a:noAutofit/>
          </a:bodyPr>
          <a:lstStyle/>
          <a:p>
            <a:pPr marL="457200" lvl="0" indent="-317500" algn="l" rtl="0">
              <a:spcBef>
                <a:spcPts val="0"/>
              </a:spcBef>
              <a:spcAft>
                <a:spcPts val="0"/>
              </a:spcAft>
              <a:buSzPts val="1400"/>
              <a:buFont typeface="Roboto"/>
              <a:buChar char="●"/>
            </a:pPr>
            <a:r>
              <a:rPr lang="en" b="1" u="sng" dirty="0">
                <a:solidFill>
                  <a:sysClr val="windowText" lastClr="000000"/>
                </a:solidFill>
                <a:latin typeface="Calibri" panose="020F0502020204030204" pitchFamily="34" charset="0"/>
                <a:ea typeface="Calibri" panose="020F0502020204030204" pitchFamily="34" charset="0"/>
                <a:cs typeface="Calibri" panose="020F0502020204030204" pitchFamily="34" charset="0"/>
                <a:sym typeface="Roboto"/>
              </a:rPr>
              <a:t>Challenges Faced</a:t>
            </a:r>
            <a:r>
              <a:rPr lang="en" dirty="0">
                <a:solidFill>
                  <a:sysClr val="windowText" lastClr="000000"/>
                </a:solidFill>
                <a:latin typeface="Calibri" panose="020F0502020204030204" pitchFamily="34" charset="0"/>
                <a:ea typeface="Calibri" panose="020F0502020204030204" pitchFamily="34" charset="0"/>
                <a:cs typeface="Calibri" panose="020F0502020204030204" pitchFamily="34" charset="0"/>
                <a:sym typeface="Roboto"/>
              </a:rPr>
              <a:t>:</a:t>
            </a:r>
          </a:p>
          <a:p>
            <a:pPr marL="457200" lvl="0" indent="-317500" algn="l" rtl="0">
              <a:spcBef>
                <a:spcPts val="0"/>
              </a:spcBef>
              <a:spcAft>
                <a:spcPts val="0"/>
              </a:spcAft>
              <a:buSzPts val="1400"/>
              <a:buFont typeface="Roboto"/>
              <a:buChar char="●"/>
            </a:pPr>
            <a:endParaRPr dirty="0">
              <a:solidFill>
                <a:sysClr val="windowText" lastClr="000000"/>
              </a:solidFill>
              <a:latin typeface="Calibri" panose="020F0502020204030204" pitchFamily="34" charset="0"/>
              <a:ea typeface="Calibri" panose="020F0502020204030204" pitchFamily="34" charset="0"/>
              <a:cs typeface="Calibri" panose="020F0502020204030204" pitchFamily="34" charset="0"/>
              <a:sym typeface="Roboto"/>
            </a:endParaRPr>
          </a:p>
          <a:p>
            <a:pPr marL="1371600" lvl="2" indent="-317500" algn="l" rtl="0">
              <a:spcBef>
                <a:spcPts val="0"/>
              </a:spcBef>
              <a:spcAft>
                <a:spcPts val="0"/>
              </a:spcAft>
              <a:buSzPts val="1400"/>
              <a:buFont typeface="Roboto"/>
              <a:buChar char="■"/>
            </a:pPr>
            <a:r>
              <a:rPr lang="en-US" dirty="0">
                <a:solidFill>
                  <a:sysClr val="windowText" lastClr="000000"/>
                </a:solidFill>
                <a:latin typeface="Calibri" panose="020F0502020204030204" pitchFamily="34" charset="0"/>
                <a:ea typeface="Calibri" panose="020F0502020204030204" pitchFamily="34" charset="0"/>
                <a:cs typeface="Calibri" panose="020F0502020204030204" pitchFamily="34" charset="0"/>
                <a:sym typeface="Roboto"/>
              </a:rPr>
              <a:t>The data was greatly imbalanced and we had to drop one variable due to lot of unknowns.</a:t>
            </a:r>
          </a:p>
          <a:p>
            <a:pPr marL="1371600" lvl="2" indent="-317500" algn="l" rtl="0">
              <a:spcBef>
                <a:spcPts val="0"/>
              </a:spcBef>
              <a:spcAft>
                <a:spcPts val="0"/>
              </a:spcAft>
              <a:buSzPts val="1400"/>
              <a:buFont typeface="Roboto"/>
              <a:buChar char="■"/>
            </a:pPr>
            <a:r>
              <a:rPr lang="en-US" dirty="0">
                <a:solidFill>
                  <a:sysClr val="windowText" lastClr="000000"/>
                </a:solidFill>
                <a:latin typeface="Calibri" panose="020F0502020204030204" pitchFamily="34" charset="0"/>
                <a:ea typeface="Calibri" panose="020F0502020204030204" pitchFamily="34" charset="0"/>
                <a:cs typeface="Calibri" panose="020F0502020204030204" pitchFamily="34" charset="0"/>
                <a:sym typeface="Roboto"/>
              </a:rPr>
              <a:t>Computational power for advanced models like RF, DT, XG Boost </a:t>
            </a:r>
          </a:p>
          <a:p>
            <a:pPr marL="1371600" lvl="2" indent="-317500" algn="l" rtl="0">
              <a:spcBef>
                <a:spcPts val="0"/>
              </a:spcBef>
              <a:spcAft>
                <a:spcPts val="0"/>
              </a:spcAft>
              <a:buSzPts val="1400"/>
              <a:buFont typeface="Roboto"/>
              <a:buChar char="■"/>
            </a:pPr>
            <a:endParaRPr dirty="0">
              <a:latin typeface="Calibri" panose="020F0502020204030204" pitchFamily="34" charset="0"/>
              <a:ea typeface="Calibri" panose="020F0502020204030204" pitchFamily="34" charset="0"/>
              <a:cs typeface="Calibri" panose="020F0502020204030204" pitchFamily="34" charset="0"/>
              <a:sym typeface="Roboto"/>
            </a:endParaRPr>
          </a:p>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sym typeface="Roboto"/>
            </a:endParaRPr>
          </a:p>
        </p:txBody>
      </p:sp>
      <p:sp>
        <p:nvSpPr>
          <p:cNvPr id="2" name="Title 1">
            <a:extLst>
              <a:ext uri="{FF2B5EF4-FFF2-40B4-BE49-F238E27FC236}">
                <a16:creationId xmlns:a16="http://schemas.microsoft.com/office/drawing/2014/main" id="{35E326EA-EB6E-A7B7-A3CB-2E6CBFE5450D}"/>
              </a:ext>
            </a:extLst>
          </p:cNvPr>
          <p:cNvSpPr>
            <a:spLocks noGrp="1"/>
          </p:cNvSpPr>
          <p:nvPr>
            <p:ph type="title"/>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Challenges and way forward</a:t>
            </a:r>
          </a:p>
        </p:txBody>
      </p:sp>
      <p:sp>
        <p:nvSpPr>
          <p:cNvPr id="3" name="Google Shape;227;p27">
            <a:extLst>
              <a:ext uri="{FF2B5EF4-FFF2-40B4-BE49-F238E27FC236}">
                <a16:creationId xmlns:a16="http://schemas.microsoft.com/office/drawing/2014/main" id="{9D439554-BA20-AD24-AC1A-6A81CF4CBB22}"/>
              </a:ext>
            </a:extLst>
          </p:cNvPr>
          <p:cNvSpPr txBox="1"/>
          <p:nvPr/>
        </p:nvSpPr>
        <p:spPr>
          <a:xfrm>
            <a:off x="311700" y="2861860"/>
            <a:ext cx="7459200" cy="1378140"/>
          </a:xfrm>
          <a:prstGeom prst="rect">
            <a:avLst/>
          </a:prstGeo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t" anchorCtr="0">
            <a:noAutofit/>
          </a:bodyPr>
          <a:lstStyle/>
          <a:p>
            <a:pPr marL="457200" lvl="0" indent="-317500" algn="l" rtl="0">
              <a:spcBef>
                <a:spcPts val="0"/>
              </a:spcBef>
              <a:spcAft>
                <a:spcPts val="0"/>
              </a:spcAft>
              <a:buSzPts val="1400"/>
              <a:buFont typeface="Roboto"/>
              <a:buChar char="●"/>
            </a:pPr>
            <a:r>
              <a:rPr lang="en" b="1" u="sng" dirty="0">
                <a:solidFill>
                  <a:sysClr val="windowText" lastClr="000000"/>
                </a:solidFill>
                <a:latin typeface="Calibri" panose="020F0502020204030204" pitchFamily="34" charset="0"/>
                <a:ea typeface="Calibri" panose="020F0502020204030204" pitchFamily="34" charset="0"/>
                <a:cs typeface="Calibri" panose="020F0502020204030204" pitchFamily="34" charset="0"/>
                <a:sym typeface="Roboto"/>
              </a:rPr>
              <a:t>Way Forward</a:t>
            </a:r>
            <a:endParaRPr lang="en" dirty="0">
              <a:solidFill>
                <a:sysClr val="windowText" lastClr="000000"/>
              </a:solidFill>
              <a:latin typeface="Calibri" panose="020F0502020204030204" pitchFamily="34" charset="0"/>
              <a:ea typeface="Calibri" panose="020F0502020204030204" pitchFamily="34" charset="0"/>
              <a:cs typeface="Calibri" panose="020F0502020204030204" pitchFamily="34" charset="0"/>
              <a:sym typeface="Roboto"/>
            </a:endParaRPr>
          </a:p>
          <a:p>
            <a:pPr marL="457200" lvl="0" indent="-317500" algn="l" rtl="0">
              <a:spcBef>
                <a:spcPts val="0"/>
              </a:spcBef>
              <a:spcAft>
                <a:spcPts val="0"/>
              </a:spcAft>
              <a:buSzPts val="1400"/>
              <a:buFont typeface="Roboto"/>
              <a:buChar char="●"/>
            </a:pPr>
            <a:endParaRPr dirty="0">
              <a:solidFill>
                <a:sysClr val="windowText" lastClr="000000"/>
              </a:solidFill>
              <a:latin typeface="Calibri" panose="020F0502020204030204" pitchFamily="34" charset="0"/>
              <a:ea typeface="Calibri" panose="020F0502020204030204" pitchFamily="34" charset="0"/>
              <a:cs typeface="Calibri" panose="020F0502020204030204" pitchFamily="34" charset="0"/>
              <a:sym typeface="Roboto"/>
            </a:endParaRPr>
          </a:p>
          <a:p>
            <a:pPr marL="1371600" lvl="2" indent="-317500" algn="l" rtl="0">
              <a:spcBef>
                <a:spcPts val="0"/>
              </a:spcBef>
              <a:spcAft>
                <a:spcPts val="0"/>
              </a:spcAft>
              <a:buSzPts val="1400"/>
              <a:buFont typeface="Roboto"/>
              <a:buChar char="■"/>
            </a:pPr>
            <a:r>
              <a:rPr lang="en-US" dirty="0">
                <a:solidFill>
                  <a:sysClr val="windowText" lastClr="000000"/>
                </a:solidFill>
                <a:latin typeface="Calibri" panose="020F0502020204030204" pitchFamily="34" charset="0"/>
                <a:ea typeface="Calibri" panose="020F0502020204030204" pitchFamily="34" charset="0"/>
                <a:cs typeface="Calibri" panose="020F0502020204030204" pitchFamily="34" charset="0"/>
                <a:sym typeface="Roboto"/>
              </a:rPr>
              <a:t>Use other methods for outlier handling and compare</a:t>
            </a:r>
          </a:p>
          <a:p>
            <a:pPr marL="1371600" lvl="2" indent="-317500" algn="l" rtl="0">
              <a:spcBef>
                <a:spcPts val="0"/>
              </a:spcBef>
              <a:spcAft>
                <a:spcPts val="0"/>
              </a:spcAft>
              <a:buSzPts val="1400"/>
              <a:buFont typeface="Roboto"/>
              <a:buChar char="■"/>
            </a:pPr>
            <a:r>
              <a:rPr lang="en-US" dirty="0">
                <a:solidFill>
                  <a:sysClr val="windowText" lastClr="000000"/>
                </a:solidFill>
                <a:latin typeface="Calibri" panose="020F0502020204030204" pitchFamily="34" charset="0"/>
                <a:ea typeface="Calibri" panose="020F0502020204030204" pitchFamily="34" charset="0"/>
                <a:cs typeface="Calibri" panose="020F0502020204030204" pitchFamily="34" charset="0"/>
                <a:sym typeface="Roboto"/>
              </a:rPr>
              <a:t>Use grid search after random search to optimize performance further</a:t>
            </a:r>
          </a:p>
          <a:p>
            <a:pPr marL="1371600" lvl="2" indent="-317500" algn="l" rtl="0">
              <a:spcBef>
                <a:spcPts val="0"/>
              </a:spcBef>
              <a:spcAft>
                <a:spcPts val="0"/>
              </a:spcAft>
              <a:buSzPts val="1400"/>
              <a:buFont typeface="Roboto"/>
              <a:buChar char="■"/>
            </a:pPr>
            <a:r>
              <a:rPr lang="en-US" dirty="0">
                <a:solidFill>
                  <a:sysClr val="windowText" lastClr="000000"/>
                </a:solidFill>
                <a:latin typeface="Calibri" panose="020F0502020204030204" pitchFamily="34" charset="0"/>
                <a:ea typeface="Calibri" panose="020F0502020204030204" pitchFamily="34" charset="0"/>
                <a:cs typeface="Calibri" panose="020F0502020204030204" pitchFamily="34" charset="0"/>
                <a:sym typeface="Roboto"/>
              </a:rPr>
              <a:t>Address imbalance in the data set</a:t>
            </a:r>
            <a:endParaRPr dirty="0">
              <a:solidFill>
                <a:sysClr val="windowText" lastClr="000000"/>
              </a:solidFill>
              <a:latin typeface="Calibri" panose="020F0502020204030204" pitchFamily="34" charset="0"/>
              <a:ea typeface="Calibri" panose="020F0502020204030204" pitchFamily="34" charset="0"/>
              <a:cs typeface="Calibri" panose="020F0502020204030204" pitchFamily="34" charset="0"/>
              <a:sym typeface="Roboto"/>
            </a:endParaRPr>
          </a:p>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FFC39-99E0-ED00-692C-587C344E4DF5}"/>
              </a:ext>
            </a:extLst>
          </p:cNvPr>
          <p:cNvSpPr>
            <a:spLocks noGrp="1"/>
          </p:cNvSpPr>
          <p:nvPr>
            <p:ph type="title"/>
          </p:nvPr>
        </p:nvSpPr>
        <p:spPr/>
        <p:txBody>
          <a:bodyPr/>
          <a:lstStyle/>
          <a:p>
            <a:r>
              <a:rPr lang="en-US" dirty="0"/>
              <a:t>Appendix</a:t>
            </a:r>
          </a:p>
        </p:txBody>
      </p:sp>
    </p:spTree>
    <p:extLst>
      <p:ext uri="{BB962C8B-B14F-4D97-AF65-F5344CB8AC3E}">
        <p14:creationId xmlns:p14="http://schemas.microsoft.com/office/powerpoint/2010/main" val="2390280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0"/>
          <p:cNvSpPr txBox="1"/>
          <p:nvPr/>
        </p:nvSpPr>
        <p:spPr>
          <a:xfrm>
            <a:off x="900600" y="883800"/>
            <a:ext cx="7342800" cy="33759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Roboto"/>
              <a:buChar char="●"/>
            </a:pPr>
            <a:r>
              <a:rPr lang="en" b="1">
                <a:latin typeface="Roboto"/>
                <a:ea typeface="Roboto"/>
                <a:cs typeface="Roboto"/>
                <a:sym typeface="Roboto"/>
              </a:rPr>
              <a:t>Logistic Regression</a:t>
            </a:r>
            <a:r>
              <a:rPr lang="en">
                <a:latin typeface="Roboto"/>
                <a:ea typeface="Roboto"/>
                <a:cs typeface="Roboto"/>
                <a:sym typeface="Roboto"/>
              </a:rPr>
              <a:t> : </a:t>
            </a:r>
            <a:endParaRPr>
              <a:latin typeface="Roboto"/>
              <a:ea typeface="Roboto"/>
              <a:cs typeface="Roboto"/>
              <a:sym typeface="Roboto"/>
            </a:endParaRPr>
          </a:p>
          <a:p>
            <a:pPr marL="914400" lvl="1" indent="-298450" algn="l" rtl="0">
              <a:lnSpc>
                <a:spcPct val="115000"/>
              </a:lnSpc>
              <a:spcBef>
                <a:spcPts val="0"/>
              </a:spcBef>
              <a:spcAft>
                <a:spcPts val="0"/>
              </a:spcAft>
              <a:buSzPts val="1100"/>
              <a:buChar char="○"/>
            </a:pPr>
            <a:r>
              <a:rPr lang="en" sz="1100" b="1"/>
              <a:t>Interpretability</a:t>
            </a:r>
            <a:r>
              <a:rPr lang="en" sz="1100"/>
              <a:t>: Logistic regression is simple to interpret, making it valuable in a business context where explaining the model's predictions is important.</a:t>
            </a:r>
            <a:endParaRPr sz="1100"/>
          </a:p>
          <a:p>
            <a:pPr marL="914400" lvl="1" indent="-298450" algn="l" rtl="0">
              <a:lnSpc>
                <a:spcPct val="115000"/>
              </a:lnSpc>
              <a:spcBef>
                <a:spcPts val="0"/>
              </a:spcBef>
              <a:spcAft>
                <a:spcPts val="0"/>
              </a:spcAft>
              <a:buSzPts val="1100"/>
              <a:buChar char="○"/>
            </a:pPr>
            <a:r>
              <a:rPr lang="en" sz="1100" b="1"/>
              <a:t>Baseline Model</a:t>
            </a:r>
            <a:r>
              <a:rPr lang="en" sz="1100"/>
              <a:t>: It's a common choice as a baseline model for binary classification problems, helping to gauge the performance of more complex models.</a:t>
            </a:r>
            <a:endParaRPr sz="1100"/>
          </a:p>
          <a:p>
            <a:pPr marL="457200" lvl="0" indent="-317500" algn="l" rtl="0">
              <a:spcBef>
                <a:spcPts val="0"/>
              </a:spcBef>
              <a:spcAft>
                <a:spcPts val="0"/>
              </a:spcAft>
              <a:buSzPts val="1400"/>
              <a:buFont typeface="Roboto"/>
              <a:buChar char="●"/>
            </a:pPr>
            <a:r>
              <a:rPr lang="en" sz="1300" b="1">
                <a:latin typeface="Roboto"/>
                <a:ea typeface="Roboto"/>
                <a:cs typeface="Roboto"/>
                <a:sym typeface="Roboto"/>
              </a:rPr>
              <a:t>K-Nearest Neighbors (KNN)</a:t>
            </a:r>
            <a:r>
              <a:rPr lang="en">
                <a:latin typeface="Roboto"/>
                <a:ea typeface="Roboto"/>
                <a:cs typeface="Roboto"/>
                <a:sym typeface="Roboto"/>
              </a:rPr>
              <a:t> : </a:t>
            </a:r>
            <a:endParaRPr>
              <a:latin typeface="Roboto"/>
              <a:ea typeface="Roboto"/>
              <a:cs typeface="Roboto"/>
              <a:sym typeface="Roboto"/>
            </a:endParaRPr>
          </a:p>
          <a:p>
            <a:pPr marL="914400" lvl="1" indent="-298450" algn="l" rtl="0">
              <a:lnSpc>
                <a:spcPct val="115000"/>
              </a:lnSpc>
              <a:spcBef>
                <a:spcPts val="0"/>
              </a:spcBef>
              <a:spcAft>
                <a:spcPts val="0"/>
              </a:spcAft>
              <a:buSzPts val="1100"/>
              <a:buChar char="○"/>
            </a:pPr>
            <a:r>
              <a:rPr lang="en" sz="1100" b="1"/>
              <a:t>Non-Parametric</a:t>
            </a:r>
            <a:r>
              <a:rPr lang="en" sz="1100"/>
              <a:t>: KNN is non-parametric, meaning it doesn't make strong assumptions about the underlying data distribution. This can be advantageous when the true data distribution is unknown.</a:t>
            </a:r>
            <a:endParaRPr sz="1100"/>
          </a:p>
          <a:p>
            <a:pPr marL="914400" lvl="1" indent="-298450" algn="l" rtl="0">
              <a:lnSpc>
                <a:spcPct val="115000"/>
              </a:lnSpc>
              <a:spcBef>
                <a:spcPts val="0"/>
              </a:spcBef>
              <a:spcAft>
                <a:spcPts val="0"/>
              </a:spcAft>
              <a:buSzPts val="1100"/>
              <a:buChar char="○"/>
            </a:pPr>
            <a:r>
              <a:rPr lang="en" sz="1100" b="1"/>
              <a:t>Local Patterns</a:t>
            </a:r>
            <a:r>
              <a:rPr lang="en" sz="1100"/>
              <a:t>: KNN can capture local patterns in the data, which can be useful when predicting customer behavior influenced by nearby data points.</a:t>
            </a:r>
            <a:endParaRPr sz="1100" b="1"/>
          </a:p>
          <a:p>
            <a:pPr marL="457200" lvl="0" indent="-317500" algn="l" rtl="0">
              <a:spcBef>
                <a:spcPts val="0"/>
              </a:spcBef>
              <a:spcAft>
                <a:spcPts val="0"/>
              </a:spcAft>
              <a:buSzPts val="1400"/>
              <a:buFont typeface="Roboto"/>
              <a:buChar char="●"/>
            </a:pPr>
            <a:r>
              <a:rPr lang="en" b="1">
                <a:latin typeface="Roboto"/>
                <a:ea typeface="Roboto"/>
                <a:cs typeface="Roboto"/>
                <a:sym typeface="Roboto"/>
              </a:rPr>
              <a:t>Decision Tree</a:t>
            </a:r>
            <a:r>
              <a:rPr lang="en">
                <a:latin typeface="Roboto"/>
                <a:ea typeface="Roboto"/>
                <a:cs typeface="Roboto"/>
                <a:sym typeface="Roboto"/>
              </a:rPr>
              <a:t> : </a:t>
            </a:r>
            <a:endParaRPr>
              <a:latin typeface="Roboto"/>
              <a:ea typeface="Roboto"/>
              <a:cs typeface="Roboto"/>
              <a:sym typeface="Roboto"/>
            </a:endParaRPr>
          </a:p>
          <a:p>
            <a:pPr marL="914400" lvl="1" indent="-298450" algn="l" rtl="0">
              <a:lnSpc>
                <a:spcPct val="115000"/>
              </a:lnSpc>
              <a:spcBef>
                <a:spcPts val="0"/>
              </a:spcBef>
              <a:spcAft>
                <a:spcPts val="0"/>
              </a:spcAft>
              <a:buSzPts val="1100"/>
              <a:buChar char="○"/>
            </a:pPr>
            <a:r>
              <a:rPr lang="en" sz="1100" b="1"/>
              <a:t>Interpretability</a:t>
            </a:r>
            <a:r>
              <a:rPr lang="en" sz="1100"/>
              <a:t>: Decision trees are easy to visualize and understand, which can be helpful for explaining the factors influencing a decision.</a:t>
            </a:r>
            <a:endParaRPr sz="1100"/>
          </a:p>
          <a:p>
            <a:pPr marL="914400" lvl="1" indent="-298450" algn="l" rtl="0">
              <a:lnSpc>
                <a:spcPct val="115000"/>
              </a:lnSpc>
              <a:spcBef>
                <a:spcPts val="0"/>
              </a:spcBef>
              <a:spcAft>
                <a:spcPts val="0"/>
              </a:spcAft>
              <a:buSzPts val="1100"/>
              <a:buChar char="○"/>
            </a:pPr>
            <a:r>
              <a:rPr lang="en" sz="1100" b="1"/>
              <a:t>Feature Importance</a:t>
            </a:r>
            <a:r>
              <a:rPr lang="en" sz="1100"/>
              <a:t>: Decision trees provide feature importance scores, aiding in identifying key drivers of the binary response.</a:t>
            </a:r>
            <a:endParaRPr sz="1100" b="1"/>
          </a:p>
          <a:p>
            <a:pPr marL="914400" lvl="0" indent="0" algn="l" rtl="0">
              <a:spcBef>
                <a:spcPts val="1200"/>
              </a:spcBef>
              <a:spcAft>
                <a:spcPts val="0"/>
              </a:spcAft>
              <a:buNone/>
            </a:pPr>
            <a:endParaRPr>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1"/>
          <p:cNvSpPr txBox="1"/>
          <p:nvPr/>
        </p:nvSpPr>
        <p:spPr>
          <a:xfrm>
            <a:off x="1176750" y="883800"/>
            <a:ext cx="7342800" cy="33759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Roboto"/>
              <a:buChar char="●"/>
            </a:pPr>
            <a:r>
              <a:rPr lang="en" b="1">
                <a:latin typeface="Roboto"/>
                <a:ea typeface="Roboto"/>
                <a:cs typeface="Roboto"/>
                <a:sym typeface="Roboto"/>
              </a:rPr>
              <a:t>Random Forest</a:t>
            </a:r>
            <a:r>
              <a:rPr lang="en">
                <a:latin typeface="Roboto"/>
                <a:ea typeface="Roboto"/>
                <a:cs typeface="Roboto"/>
                <a:sym typeface="Roboto"/>
              </a:rPr>
              <a:t> : </a:t>
            </a:r>
            <a:endParaRPr>
              <a:latin typeface="Roboto"/>
              <a:ea typeface="Roboto"/>
              <a:cs typeface="Roboto"/>
              <a:sym typeface="Roboto"/>
            </a:endParaRPr>
          </a:p>
          <a:p>
            <a:pPr marL="914400" lvl="1" indent="-298450" algn="l" rtl="0">
              <a:lnSpc>
                <a:spcPct val="115000"/>
              </a:lnSpc>
              <a:spcBef>
                <a:spcPts val="0"/>
              </a:spcBef>
              <a:spcAft>
                <a:spcPts val="0"/>
              </a:spcAft>
              <a:buSzPts val="1100"/>
              <a:buChar char="○"/>
            </a:pPr>
            <a:r>
              <a:rPr lang="en" sz="1100" b="1">
                <a:latin typeface="Roboto"/>
                <a:ea typeface="Roboto"/>
                <a:cs typeface="Roboto"/>
                <a:sym typeface="Roboto"/>
              </a:rPr>
              <a:t>Ensemble Learning</a:t>
            </a:r>
            <a:r>
              <a:rPr lang="en" sz="1100">
                <a:latin typeface="Roboto"/>
                <a:ea typeface="Roboto"/>
                <a:cs typeface="Roboto"/>
                <a:sym typeface="Roboto"/>
              </a:rPr>
              <a:t>: Random Forest is an ensemble of decision trees, which often leads to improved performance over single decision trees by reducing overfitting and increasing predictive accuracy.</a:t>
            </a:r>
            <a:endParaRPr sz="1100">
              <a:latin typeface="Roboto"/>
              <a:ea typeface="Roboto"/>
              <a:cs typeface="Roboto"/>
              <a:sym typeface="Roboto"/>
            </a:endParaRPr>
          </a:p>
          <a:p>
            <a:pPr marL="914400" lvl="1" indent="-298450" algn="l" rtl="0">
              <a:lnSpc>
                <a:spcPct val="115000"/>
              </a:lnSpc>
              <a:spcBef>
                <a:spcPts val="0"/>
              </a:spcBef>
              <a:spcAft>
                <a:spcPts val="0"/>
              </a:spcAft>
              <a:buSzPts val="1100"/>
              <a:buChar char="○"/>
            </a:pPr>
            <a:r>
              <a:rPr lang="en" sz="1100" b="1">
                <a:latin typeface="Roboto"/>
                <a:ea typeface="Roboto"/>
                <a:cs typeface="Roboto"/>
                <a:sym typeface="Roboto"/>
              </a:rPr>
              <a:t>Robustness</a:t>
            </a:r>
            <a:r>
              <a:rPr lang="en" sz="1100">
                <a:latin typeface="Roboto"/>
                <a:ea typeface="Roboto"/>
                <a:cs typeface="Roboto"/>
                <a:sym typeface="Roboto"/>
              </a:rPr>
              <a:t>: Random Forest is robust to outliers and noisy data, which is important in real-world datasets.</a:t>
            </a:r>
            <a:endParaRPr sz="1100">
              <a:latin typeface="Roboto"/>
              <a:ea typeface="Roboto"/>
              <a:cs typeface="Roboto"/>
              <a:sym typeface="Roboto"/>
            </a:endParaRPr>
          </a:p>
          <a:p>
            <a:pPr marL="0" lvl="0" indent="0" algn="l" rtl="0">
              <a:lnSpc>
                <a:spcPct val="115000"/>
              </a:lnSpc>
              <a:spcBef>
                <a:spcPts val="1200"/>
              </a:spcBef>
              <a:spcAft>
                <a:spcPts val="0"/>
              </a:spcAft>
              <a:buNone/>
            </a:pPr>
            <a:endParaRPr sz="1100">
              <a:latin typeface="Roboto"/>
              <a:ea typeface="Roboto"/>
              <a:cs typeface="Roboto"/>
              <a:sym typeface="Roboto"/>
            </a:endParaRPr>
          </a:p>
          <a:p>
            <a:pPr marL="457200" lvl="0" indent="-317500" algn="l" rtl="0">
              <a:spcBef>
                <a:spcPts val="1200"/>
              </a:spcBef>
              <a:spcAft>
                <a:spcPts val="0"/>
              </a:spcAft>
              <a:buSzPts val="1400"/>
              <a:buFont typeface="Roboto"/>
              <a:buChar char="●"/>
            </a:pPr>
            <a:r>
              <a:rPr lang="en" b="1">
                <a:latin typeface="Roboto"/>
                <a:ea typeface="Roboto"/>
                <a:cs typeface="Roboto"/>
                <a:sym typeface="Roboto"/>
              </a:rPr>
              <a:t>Gradient Boosting Machines (e.g., XGBoost)</a:t>
            </a:r>
            <a:r>
              <a:rPr lang="en">
                <a:latin typeface="Roboto"/>
                <a:ea typeface="Roboto"/>
                <a:cs typeface="Roboto"/>
                <a:sym typeface="Roboto"/>
              </a:rPr>
              <a:t>: </a:t>
            </a:r>
            <a:endParaRPr>
              <a:latin typeface="Roboto"/>
              <a:ea typeface="Roboto"/>
              <a:cs typeface="Roboto"/>
              <a:sym typeface="Roboto"/>
            </a:endParaRPr>
          </a:p>
          <a:p>
            <a:pPr marL="914400" lvl="1" indent="-298450" algn="l" rtl="0">
              <a:lnSpc>
                <a:spcPct val="115000"/>
              </a:lnSpc>
              <a:spcBef>
                <a:spcPts val="0"/>
              </a:spcBef>
              <a:spcAft>
                <a:spcPts val="0"/>
              </a:spcAft>
              <a:buSzPts val="1100"/>
              <a:buChar char="○"/>
            </a:pPr>
            <a:r>
              <a:rPr lang="en" sz="1100" b="1">
                <a:latin typeface="Roboto"/>
                <a:ea typeface="Roboto"/>
                <a:cs typeface="Roboto"/>
                <a:sym typeface="Roboto"/>
              </a:rPr>
              <a:t>High Predictive Accuracy</a:t>
            </a:r>
            <a:r>
              <a:rPr lang="en" sz="1100">
                <a:latin typeface="Roboto"/>
                <a:ea typeface="Roboto"/>
                <a:cs typeface="Roboto"/>
                <a:sym typeface="Roboto"/>
              </a:rPr>
              <a:t>: Gradient boosting methods, such as XGBoost, are known for their high predictive accuracy and ability to handle complex, non-linear relationships in the data.</a:t>
            </a:r>
            <a:endParaRPr sz="1100">
              <a:latin typeface="Roboto"/>
              <a:ea typeface="Roboto"/>
              <a:cs typeface="Roboto"/>
              <a:sym typeface="Roboto"/>
            </a:endParaRPr>
          </a:p>
          <a:p>
            <a:pPr marL="914400" lvl="1" indent="-298450" algn="l" rtl="0">
              <a:lnSpc>
                <a:spcPct val="115000"/>
              </a:lnSpc>
              <a:spcBef>
                <a:spcPts val="0"/>
              </a:spcBef>
              <a:spcAft>
                <a:spcPts val="0"/>
              </a:spcAft>
              <a:buSzPts val="1100"/>
              <a:buChar char="○"/>
            </a:pPr>
            <a:r>
              <a:rPr lang="en" sz="1100" b="1">
                <a:latin typeface="Roboto"/>
                <a:ea typeface="Roboto"/>
                <a:cs typeface="Roboto"/>
                <a:sym typeface="Roboto"/>
              </a:rPr>
              <a:t>Model Optimization</a:t>
            </a:r>
            <a:r>
              <a:rPr lang="en" sz="1100">
                <a:latin typeface="Roboto"/>
                <a:ea typeface="Roboto"/>
                <a:cs typeface="Roboto"/>
                <a:sym typeface="Roboto"/>
              </a:rPr>
              <a:t>: XGBoost includes regularization techniques that help prevent overfitting and improve the model's generalization capabilities.</a:t>
            </a:r>
            <a:endParaRPr sz="1100">
              <a:latin typeface="Roboto"/>
              <a:ea typeface="Roboto"/>
              <a:cs typeface="Roboto"/>
              <a:sym typeface="Roboto"/>
            </a:endParaRPr>
          </a:p>
          <a:p>
            <a:pPr marL="914400" lvl="1" indent="-298450" algn="l" rtl="0">
              <a:lnSpc>
                <a:spcPct val="115000"/>
              </a:lnSpc>
              <a:spcBef>
                <a:spcPts val="0"/>
              </a:spcBef>
              <a:spcAft>
                <a:spcPts val="0"/>
              </a:spcAft>
              <a:buSzPts val="1100"/>
              <a:buChar char="○"/>
            </a:pPr>
            <a:r>
              <a:rPr lang="en" sz="1100" b="1">
                <a:latin typeface="Roboto"/>
                <a:ea typeface="Roboto"/>
                <a:cs typeface="Roboto"/>
                <a:sym typeface="Roboto"/>
              </a:rPr>
              <a:t>Handling Class Imbalance</a:t>
            </a:r>
            <a:r>
              <a:rPr lang="en" sz="1100">
                <a:latin typeface="Roboto"/>
                <a:ea typeface="Roboto"/>
                <a:cs typeface="Roboto"/>
                <a:sym typeface="Roboto"/>
              </a:rPr>
              <a:t>: Gradient boosting can effectively handle class imbalance problems, which are common in binary classification tasks.</a:t>
            </a:r>
            <a:endParaRPr sz="1100" b="1">
              <a:latin typeface="Roboto"/>
              <a:ea typeface="Roboto"/>
              <a:cs typeface="Roboto"/>
              <a:sym typeface="Roboto"/>
            </a:endParaRPr>
          </a:p>
          <a:p>
            <a:pPr marL="914400" lvl="0" indent="0" algn="l" rtl="0">
              <a:spcBef>
                <a:spcPts val="1200"/>
              </a:spcBef>
              <a:spcAft>
                <a:spcPts val="0"/>
              </a:spcAft>
              <a:buNone/>
            </a:pP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alibri" panose="020F0502020204030204" pitchFamily="34" charset="0"/>
                <a:ea typeface="Calibri" panose="020F0502020204030204" pitchFamily="34" charset="0"/>
                <a:cs typeface="Calibri" panose="020F0502020204030204" pitchFamily="34" charset="0"/>
              </a:rPr>
              <a:t>Introduction : Bank Marketing Campaign </a:t>
            </a:r>
            <a:endParaRPr dirty="0">
              <a:latin typeface="Calibri" panose="020F0502020204030204" pitchFamily="34" charset="0"/>
              <a:ea typeface="Calibri" panose="020F0502020204030204" pitchFamily="34" charset="0"/>
              <a:cs typeface="Calibri" panose="020F0502020204030204" pitchFamily="34" charset="0"/>
            </a:endParaRPr>
          </a:p>
        </p:txBody>
      </p:sp>
      <p:grpSp>
        <p:nvGrpSpPr>
          <p:cNvPr id="126" name="Google Shape;126;p14"/>
          <p:cNvGrpSpPr/>
          <p:nvPr/>
        </p:nvGrpSpPr>
        <p:grpSpPr>
          <a:xfrm>
            <a:off x="431925" y="1304875"/>
            <a:ext cx="2628925" cy="3416400"/>
            <a:chOff x="431925" y="1304875"/>
            <a:chExt cx="2628925" cy="3416400"/>
          </a:xfrm>
        </p:grpSpPr>
        <p:sp>
          <p:nvSpPr>
            <p:cNvPr id="127" name="Google Shape;127;p14"/>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128" name="Google Shape;128;p14"/>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grpSp>
      <p:sp>
        <p:nvSpPr>
          <p:cNvPr id="129" name="Google Shape;129;p14"/>
          <p:cNvSpPr txBox="1">
            <a:spLocks noGrp="1"/>
          </p:cNvSpPr>
          <p:nvPr>
            <p:ph type="body" idx="4294967295"/>
          </p:nvPr>
        </p:nvSpPr>
        <p:spPr>
          <a:xfrm>
            <a:off x="506425"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1"/>
                </a:solidFill>
                <a:latin typeface="Calibri" panose="020F0502020204030204" pitchFamily="34" charset="0"/>
                <a:ea typeface="Calibri" panose="020F0502020204030204" pitchFamily="34" charset="0"/>
                <a:cs typeface="Calibri" panose="020F0502020204030204" pitchFamily="34" charset="0"/>
              </a:rPr>
              <a:t>Abstract</a:t>
            </a:r>
            <a:endParaRPr dirty="0">
              <a:solidFill>
                <a:schemeClr val="lt1"/>
              </a:solidFill>
              <a:latin typeface="Calibri" panose="020F0502020204030204" pitchFamily="34" charset="0"/>
              <a:ea typeface="Calibri" panose="020F0502020204030204" pitchFamily="34" charset="0"/>
              <a:cs typeface="Calibri" panose="020F0502020204030204" pitchFamily="34" charset="0"/>
            </a:endParaRPr>
          </a:p>
        </p:txBody>
      </p:sp>
      <p:sp>
        <p:nvSpPr>
          <p:cNvPr id="130" name="Google Shape;130;p14"/>
          <p:cNvSpPr txBox="1">
            <a:spLocks noGrp="1"/>
          </p:cNvSpPr>
          <p:nvPr>
            <p:ph type="body" idx="4294967295"/>
          </p:nvPr>
        </p:nvSpPr>
        <p:spPr>
          <a:xfrm>
            <a:off x="508325" y="1850300"/>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300">
                <a:latin typeface="Calibri" panose="020F0502020204030204" pitchFamily="34" charset="0"/>
                <a:ea typeface="Calibri" panose="020F0502020204030204" pitchFamily="34" charset="0"/>
                <a:cs typeface="Calibri" panose="020F0502020204030204" pitchFamily="34" charset="0"/>
              </a:rPr>
              <a:t>The data is related with direct marketing campaigns (phone calls) of a Portuguese banking institution. The classification goal is to predict if the client will subscribe to a term deposit (variable y).</a:t>
            </a:r>
            <a:endParaRPr sz="1300">
              <a:latin typeface="Calibri" panose="020F0502020204030204" pitchFamily="34" charset="0"/>
              <a:ea typeface="Calibri" panose="020F0502020204030204" pitchFamily="34" charset="0"/>
              <a:cs typeface="Calibri" panose="020F0502020204030204" pitchFamily="34" charset="0"/>
            </a:endParaRPr>
          </a:p>
        </p:txBody>
      </p:sp>
      <p:grpSp>
        <p:nvGrpSpPr>
          <p:cNvPr id="131" name="Google Shape;131;p14"/>
          <p:cNvGrpSpPr/>
          <p:nvPr/>
        </p:nvGrpSpPr>
        <p:grpSpPr>
          <a:xfrm>
            <a:off x="3320450" y="1304875"/>
            <a:ext cx="2632500" cy="3416400"/>
            <a:chOff x="3320450" y="1304875"/>
            <a:chExt cx="2632500" cy="3416400"/>
          </a:xfrm>
        </p:grpSpPr>
        <p:sp>
          <p:nvSpPr>
            <p:cNvPr id="132" name="Google Shape;132;p14"/>
            <p:cNvSpPr txBox="1"/>
            <p:nvPr/>
          </p:nvSpPr>
          <p:spPr>
            <a:xfrm>
              <a:off x="3324050"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133" name="Google Shape;133;p14"/>
            <p:cNvSpPr/>
            <p:nvPr/>
          </p:nvSpPr>
          <p:spPr>
            <a:xfrm>
              <a:off x="33204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grpSp>
      <p:sp>
        <p:nvSpPr>
          <p:cNvPr id="134" name="Google Shape;134;p14"/>
          <p:cNvSpPr txBox="1">
            <a:spLocks noGrp="1"/>
          </p:cNvSpPr>
          <p:nvPr>
            <p:ph type="body" idx="4294967295"/>
          </p:nvPr>
        </p:nvSpPr>
        <p:spPr>
          <a:xfrm>
            <a:off x="3389450"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latin typeface="Calibri" panose="020F0502020204030204" pitchFamily="34" charset="0"/>
                <a:ea typeface="Calibri" panose="020F0502020204030204" pitchFamily="34" charset="0"/>
                <a:cs typeface="Calibri" panose="020F0502020204030204" pitchFamily="34" charset="0"/>
              </a:rPr>
              <a:t>Data Set Info</a:t>
            </a:r>
            <a:endParaRPr>
              <a:solidFill>
                <a:schemeClr val="lt1"/>
              </a:solidFill>
              <a:latin typeface="Calibri" panose="020F0502020204030204" pitchFamily="34" charset="0"/>
              <a:ea typeface="Calibri" panose="020F0502020204030204" pitchFamily="34" charset="0"/>
              <a:cs typeface="Calibri" panose="020F0502020204030204" pitchFamily="34" charset="0"/>
            </a:endParaRPr>
          </a:p>
        </p:txBody>
      </p:sp>
      <p:sp>
        <p:nvSpPr>
          <p:cNvPr id="135" name="Google Shape;135;p14"/>
          <p:cNvSpPr txBox="1">
            <a:spLocks noGrp="1"/>
          </p:cNvSpPr>
          <p:nvPr>
            <p:ph type="body" idx="4294967295"/>
          </p:nvPr>
        </p:nvSpPr>
        <p:spPr>
          <a:xfrm>
            <a:off x="3396775" y="1850300"/>
            <a:ext cx="2478600" cy="2750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300">
                <a:latin typeface="Calibri" panose="020F0502020204030204" pitchFamily="34" charset="0"/>
                <a:ea typeface="Calibri" panose="020F0502020204030204" pitchFamily="34" charset="0"/>
                <a:cs typeface="Calibri" panose="020F0502020204030204" pitchFamily="34" charset="0"/>
              </a:rPr>
              <a:t>This data pertains to direct marketing campaigns conducted by a Portuguese bank through phone calls from May 2008 to November 2010. It involves multiple contacts with clients to determine their subscription to a bank term deposit ('yes' or 'no').</a:t>
            </a:r>
            <a:endParaRPr sz="1300">
              <a:latin typeface="Calibri" panose="020F0502020204030204" pitchFamily="34" charset="0"/>
              <a:ea typeface="Calibri" panose="020F0502020204030204" pitchFamily="34" charset="0"/>
              <a:cs typeface="Calibri" panose="020F0502020204030204" pitchFamily="34" charset="0"/>
            </a:endParaRPr>
          </a:p>
        </p:txBody>
      </p:sp>
      <p:grpSp>
        <p:nvGrpSpPr>
          <p:cNvPr id="136" name="Google Shape;136;p14"/>
          <p:cNvGrpSpPr/>
          <p:nvPr/>
        </p:nvGrpSpPr>
        <p:grpSpPr>
          <a:xfrm>
            <a:off x="6212550" y="1304875"/>
            <a:ext cx="2632500" cy="3416400"/>
            <a:chOff x="6212550" y="1304875"/>
            <a:chExt cx="2632500" cy="3416400"/>
          </a:xfrm>
        </p:grpSpPr>
        <p:sp>
          <p:nvSpPr>
            <p:cNvPr id="137" name="Google Shape;137;p14"/>
            <p:cNvSpPr/>
            <p:nvPr/>
          </p:nvSpPr>
          <p:spPr>
            <a:xfrm>
              <a:off x="621540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138" name="Google Shape;138;p14"/>
            <p:cNvSpPr txBox="1"/>
            <p:nvPr/>
          </p:nvSpPr>
          <p:spPr>
            <a:xfrm>
              <a:off x="6212550" y="1304875"/>
              <a:ext cx="26325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grpSp>
      <p:sp>
        <p:nvSpPr>
          <p:cNvPr id="139" name="Google Shape;139;p14"/>
          <p:cNvSpPr txBox="1">
            <a:spLocks noGrp="1"/>
          </p:cNvSpPr>
          <p:nvPr>
            <p:ph type="body" idx="4294967295"/>
          </p:nvPr>
        </p:nvSpPr>
        <p:spPr>
          <a:xfrm>
            <a:off x="6272475"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latin typeface="Calibri" panose="020F0502020204030204" pitchFamily="34" charset="0"/>
                <a:ea typeface="Calibri" panose="020F0502020204030204" pitchFamily="34" charset="0"/>
                <a:cs typeface="Calibri" panose="020F0502020204030204" pitchFamily="34" charset="0"/>
              </a:rPr>
              <a:t>Objective</a:t>
            </a:r>
            <a:endParaRPr>
              <a:solidFill>
                <a:schemeClr val="lt1"/>
              </a:solidFill>
              <a:latin typeface="Calibri" panose="020F0502020204030204" pitchFamily="34" charset="0"/>
              <a:ea typeface="Calibri" panose="020F0502020204030204" pitchFamily="34" charset="0"/>
              <a:cs typeface="Calibri" panose="020F0502020204030204" pitchFamily="34" charset="0"/>
            </a:endParaRPr>
          </a:p>
        </p:txBody>
      </p:sp>
      <p:sp>
        <p:nvSpPr>
          <p:cNvPr id="140" name="Google Shape;140;p14"/>
          <p:cNvSpPr txBox="1">
            <a:spLocks noGrp="1"/>
          </p:cNvSpPr>
          <p:nvPr>
            <p:ph type="body" idx="4294967295"/>
          </p:nvPr>
        </p:nvSpPr>
        <p:spPr>
          <a:xfrm>
            <a:off x="6286400" y="1850300"/>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300">
                <a:latin typeface="Calibri" panose="020F0502020204030204" pitchFamily="34" charset="0"/>
                <a:ea typeface="Calibri" panose="020F0502020204030204" pitchFamily="34" charset="0"/>
                <a:cs typeface="Calibri" panose="020F0502020204030204" pitchFamily="34" charset="0"/>
              </a:rPr>
              <a:t>This project's main goal is to create a predictive model that can accurately forecast whether a client will sign up for a term deposit or not.</a:t>
            </a:r>
            <a:endParaRPr sz="100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alibri" panose="020F0502020204030204" pitchFamily="34" charset="0"/>
                <a:ea typeface="Calibri" panose="020F0502020204030204" pitchFamily="34" charset="0"/>
                <a:cs typeface="Calibri" panose="020F0502020204030204" pitchFamily="34" charset="0"/>
              </a:rPr>
              <a:t>Business Questions </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46" name="Google Shape;146;p15"/>
          <p:cNvSpPr txBox="1"/>
          <p:nvPr/>
        </p:nvSpPr>
        <p:spPr>
          <a:xfrm>
            <a:off x="889838" y="1426730"/>
            <a:ext cx="7531200" cy="2037582"/>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Roboto"/>
              <a:buChar char="●"/>
            </a:pPr>
            <a:r>
              <a:rPr lang="en" b="1" dirty="0">
                <a:latin typeface="Calibri" panose="020F0502020204030204" pitchFamily="34" charset="0"/>
                <a:ea typeface="Calibri" panose="020F0502020204030204" pitchFamily="34" charset="0"/>
                <a:cs typeface="Calibri" panose="020F0502020204030204" pitchFamily="34" charset="0"/>
                <a:sym typeface="Roboto"/>
              </a:rPr>
              <a:t>What are the key factors influencing a client's decision to subscribe to a term deposit, and how can we optimize our marketing strategies to increase the subscription rate based on these insights?</a:t>
            </a:r>
            <a:endParaRPr b="1" dirty="0">
              <a:latin typeface="Calibri" panose="020F0502020204030204" pitchFamily="34" charset="0"/>
              <a:ea typeface="Calibri" panose="020F0502020204030204" pitchFamily="34" charset="0"/>
              <a:cs typeface="Calibri" panose="020F0502020204030204" pitchFamily="34" charset="0"/>
              <a:sym typeface="Roboto"/>
            </a:endParaRPr>
          </a:p>
          <a:p>
            <a:pPr marL="0" lvl="0" indent="0" algn="l" rtl="0">
              <a:spcBef>
                <a:spcPts val="0"/>
              </a:spcBef>
              <a:spcAft>
                <a:spcPts val="0"/>
              </a:spcAft>
              <a:buNone/>
            </a:pPr>
            <a:endParaRPr b="1" dirty="0">
              <a:latin typeface="Calibri" panose="020F0502020204030204" pitchFamily="34" charset="0"/>
              <a:ea typeface="Calibri" panose="020F0502020204030204" pitchFamily="34" charset="0"/>
              <a:cs typeface="Calibri" panose="020F0502020204030204" pitchFamily="34" charset="0"/>
              <a:sym typeface="Roboto"/>
            </a:endParaRPr>
          </a:p>
          <a:p>
            <a:pPr marL="0" lvl="0" indent="0" algn="l" rtl="0">
              <a:spcBef>
                <a:spcPts val="0"/>
              </a:spcBef>
              <a:spcAft>
                <a:spcPts val="0"/>
              </a:spcAft>
              <a:buNone/>
            </a:pPr>
            <a:endParaRPr b="1" dirty="0">
              <a:latin typeface="Calibri" panose="020F0502020204030204" pitchFamily="34" charset="0"/>
              <a:ea typeface="Calibri" panose="020F0502020204030204" pitchFamily="34" charset="0"/>
              <a:cs typeface="Calibri" panose="020F0502020204030204" pitchFamily="34" charset="0"/>
              <a:sym typeface="Roboto"/>
            </a:endParaRPr>
          </a:p>
          <a:p>
            <a:pPr marL="457200" lvl="0" indent="-317500" algn="l" rtl="0">
              <a:spcBef>
                <a:spcPts val="0"/>
              </a:spcBef>
              <a:spcAft>
                <a:spcPts val="0"/>
              </a:spcAft>
              <a:buSzPts val="1400"/>
              <a:buFont typeface="Roboto"/>
              <a:buChar char="●"/>
            </a:pPr>
            <a:r>
              <a:rPr lang="en" b="1" dirty="0">
                <a:latin typeface="Calibri" panose="020F0502020204030204" pitchFamily="34" charset="0"/>
                <a:ea typeface="Calibri" panose="020F0502020204030204" pitchFamily="34" charset="0"/>
                <a:cs typeface="Calibri" panose="020F0502020204030204" pitchFamily="34" charset="0"/>
                <a:sym typeface="Roboto"/>
              </a:rPr>
              <a:t>Which of our past marketing campaigns were most effective, and what can we learn from them to improve future campaigns?</a:t>
            </a:r>
          </a:p>
          <a:p>
            <a:pPr marL="139700" lvl="0" algn="l" rtl="0">
              <a:spcBef>
                <a:spcPts val="0"/>
              </a:spcBef>
              <a:spcAft>
                <a:spcPts val="0"/>
              </a:spcAft>
              <a:buSzPts val="1400"/>
            </a:pPr>
            <a:endParaRPr b="1" dirty="0">
              <a:latin typeface="Calibri" panose="020F0502020204030204" pitchFamily="34" charset="0"/>
              <a:ea typeface="Calibri" panose="020F0502020204030204" pitchFamily="34" charset="0"/>
              <a:cs typeface="Calibri" panose="020F0502020204030204" pitchFamily="34" charset="0"/>
              <a:sym typeface="Roboto"/>
            </a:endParaRPr>
          </a:p>
          <a:p>
            <a:pPr marL="0" lvl="0" indent="0" algn="l" rtl="0">
              <a:spcBef>
                <a:spcPts val="0"/>
              </a:spcBef>
              <a:spcAft>
                <a:spcPts val="0"/>
              </a:spcAft>
              <a:buNone/>
            </a:pPr>
            <a:endParaRPr b="1" dirty="0">
              <a:latin typeface="Calibri" panose="020F0502020204030204" pitchFamily="34" charset="0"/>
              <a:ea typeface="Calibri" panose="020F0502020204030204" pitchFamily="34" charset="0"/>
              <a:cs typeface="Calibri" panose="020F0502020204030204" pitchFamily="34" charset="0"/>
              <a:sym typeface="Roboto"/>
            </a:endParaRPr>
          </a:p>
          <a:p>
            <a:pPr marL="0" lvl="0" indent="0" algn="l" rtl="0">
              <a:spcBef>
                <a:spcPts val="0"/>
              </a:spcBef>
              <a:spcAft>
                <a:spcPts val="0"/>
              </a:spcAft>
              <a:buNone/>
            </a:pPr>
            <a:endParaRPr b="1" dirty="0">
              <a:latin typeface="Calibri" panose="020F0502020204030204" pitchFamily="34" charset="0"/>
              <a:ea typeface="Calibri" panose="020F0502020204030204" pitchFamily="34" charset="0"/>
              <a:cs typeface="Calibri" panose="020F0502020204030204" pitchFamily="34" charset="0"/>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alibri" panose="020F0502020204030204" pitchFamily="34" charset="0"/>
                <a:ea typeface="Calibri" panose="020F0502020204030204" pitchFamily="34" charset="0"/>
                <a:cs typeface="Calibri" panose="020F0502020204030204" pitchFamily="34" charset="0"/>
              </a:rPr>
              <a:t>Opportunities and Motivations</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52" name="Google Shape;152;p16"/>
          <p:cNvSpPr/>
          <p:nvPr/>
        </p:nvSpPr>
        <p:spPr>
          <a:xfrm>
            <a:off x="432350" y="1451575"/>
            <a:ext cx="660470" cy="191371"/>
          </a:xfrm>
          <a:prstGeom prst="homePlate">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153" name="Google Shape;153;p16"/>
          <p:cNvSpPr txBox="1">
            <a:spLocks noGrp="1"/>
          </p:cNvSpPr>
          <p:nvPr>
            <p:ph type="body" idx="4294967295"/>
          </p:nvPr>
        </p:nvSpPr>
        <p:spPr>
          <a:xfrm>
            <a:off x="407425" y="1808663"/>
            <a:ext cx="1515600" cy="9753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sz="900" b="1" dirty="0">
                <a:latin typeface="Calibri" panose="020F0502020204030204" pitchFamily="34" charset="0"/>
                <a:ea typeface="Calibri" panose="020F0502020204030204" pitchFamily="34" charset="0"/>
                <a:cs typeface="Calibri" panose="020F0502020204030204" pitchFamily="34" charset="0"/>
              </a:rPr>
              <a:t>Customer Segmentation</a:t>
            </a:r>
            <a:r>
              <a:rPr lang="en" sz="900" dirty="0">
                <a:latin typeface="Calibri" panose="020F0502020204030204" pitchFamily="34" charset="0"/>
                <a:ea typeface="Calibri" panose="020F0502020204030204" pitchFamily="34" charset="0"/>
                <a:cs typeface="Calibri" panose="020F0502020204030204" pitchFamily="34" charset="0"/>
              </a:rPr>
              <a:t>: Identify distinct customer groups for tailored marketing.</a:t>
            </a:r>
            <a:endParaRPr sz="900" dirty="0">
              <a:latin typeface="Calibri" panose="020F0502020204030204" pitchFamily="34" charset="0"/>
              <a:ea typeface="Calibri" panose="020F0502020204030204" pitchFamily="34" charset="0"/>
              <a:cs typeface="Calibri" panose="020F0502020204030204" pitchFamily="34" charset="0"/>
            </a:endParaRPr>
          </a:p>
        </p:txBody>
      </p:sp>
      <p:sp>
        <p:nvSpPr>
          <p:cNvPr id="154" name="Google Shape;154;p16"/>
          <p:cNvSpPr/>
          <p:nvPr/>
        </p:nvSpPr>
        <p:spPr>
          <a:xfrm>
            <a:off x="2485600" y="1451575"/>
            <a:ext cx="665700" cy="204000"/>
          </a:xfrm>
          <a:prstGeom prst="homePlate">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155" name="Google Shape;155;p16"/>
          <p:cNvSpPr txBox="1">
            <a:spLocks noGrp="1"/>
          </p:cNvSpPr>
          <p:nvPr>
            <p:ph type="body" idx="4294967295"/>
          </p:nvPr>
        </p:nvSpPr>
        <p:spPr>
          <a:xfrm>
            <a:off x="2484150" y="1808663"/>
            <a:ext cx="1447200" cy="8412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sz="900" b="1">
                <a:latin typeface="Calibri" panose="020F0502020204030204" pitchFamily="34" charset="0"/>
                <a:ea typeface="Calibri" panose="020F0502020204030204" pitchFamily="34" charset="0"/>
                <a:cs typeface="Calibri" panose="020F0502020204030204" pitchFamily="34" charset="0"/>
              </a:rPr>
              <a:t>Optimizing Campaigns</a:t>
            </a:r>
            <a:r>
              <a:rPr lang="en" sz="900">
                <a:latin typeface="Calibri" panose="020F0502020204030204" pitchFamily="34" charset="0"/>
                <a:ea typeface="Calibri" panose="020F0502020204030204" pitchFamily="34" charset="0"/>
                <a:cs typeface="Calibri" panose="020F0502020204030204" pitchFamily="34" charset="0"/>
              </a:rPr>
              <a:t>: Allocate resources efficiently for effective marketing.</a:t>
            </a:r>
            <a:endParaRPr sz="900">
              <a:latin typeface="Calibri" panose="020F0502020204030204" pitchFamily="34" charset="0"/>
              <a:ea typeface="Calibri" panose="020F0502020204030204" pitchFamily="34" charset="0"/>
              <a:cs typeface="Calibri" panose="020F0502020204030204" pitchFamily="34" charset="0"/>
            </a:endParaRPr>
          </a:p>
        </p:txBody>
      </p:sp>
      <p:sp>
        <p:nvSpPr>
          <p:cNvPr id="156" name="Google Shape;156;p16"/>
          <p:cNvSpPr/>
          <p:nvPr/>
        </p:nvSpPr>
        <p:spPr>
          <a:xfrm>
            <a:off x="4538850" y="1451575"/>
            <a:ext cx="665700" cy="204000"/>
          </a:xfrm>
          <a:prstGeom prst="homePlate">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157" name="Google Shape;157;p16"/>
          <p:cNvSpPr txBox="1">
            <a:spLocks noGrp="1"/>
          </p:cNvSpPr>
          <p:nvPr>
            <p:ph type="body" idx="4294967295"/>
          </p:nvPr>
        </p:nvSpPr>
        <p:spPr>
          <a:xfrm>
            <a:off x="4492475" y="1808675"/>
            <a:ext cx="1447200" cy="8412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sz="900" b="1">
                <a:latin typeface="Calibri" panose="020F0502020204030204" pitchFamily="34" charset="0"/>
                <a:ea typeface="Calibri" panose="020F0502020204030204" pitchFamily="34" charset="0"/>
                <a:cs typeface="Calibri" panose="020F0502020204030204" pitchFamily="34" charset="0"/>
              </a:rPr>
              <a:t>Predictive Modeling</a:t>
            </a:r>
            <a:r>
              <a:rPr lang="en" sz="900">
                <a:latin typeface="Calibri" panose="020F0502020204030204" pitchFamily="34" charset="0"/>
                <a:ea typeface="Calibri" panose="020F0502020204030204" pitchFamily="34" charset="0"/>
                <a:cs typeface="Calibri" panose="020F0502020204030204" pitchFamily="34" charset="0"/>
              </a:rPr>
              <a:t>: Create models to target potential clients accurately.</a:t>
            </a:r>
            <a:endParaRPr sz="900">
              <a:latin typeface="Calibri" panose="020F0502020204030204" pitchFamily="34" charset="0"/>
              <a:ea typeface="Calibri" panose="020F0502020204030204" pitchFamily="34" charset="0"/>
              <a:cs typeface="Calibri" panose="020F0502020204030204" pitchFamily="34" charset="0"/>
            </a:endParaRPr>
          </a:p>
        </p:txBody>
      </p:sp>
      <p:sp>
        <p:nvSpPr>
          <p:cNvPr id="158" name="Google Shape;158;p16"/>
          <p:cNvSpPr/>
          <p:nvPr/>
        </p:nvSpPr>
        <p:spPr>
          <a:xfrm>
            <a:off x="432350" y="3574825"/>
            <a:ext cx="665700" cy="204000"/>
          </a:xfrm>
          <a:prstGeom prst="homePlate">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159" name="Google Shape;159;p16"/>
          <p:cNvSpPr txBox="1">
            <a:spLocks noGrp="1"/>
          </p:cNvSpPr>
          <p:nvPr>
            <p:ph type="body" idx="4294967295"/>
          </p:nvPr>
        </p:nvSpPr>
        <p:spPr>
          <a:xfrm>
            <a:off x="407425" y="3926150"/>
            <a:ext cx="1447200" cy="8412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sz="900" b="1">
                <a:latin typeface="Calibri" panose="020F0502020204030204" pitchFamily="34" charset="0"/>
                <a:ea typeface="Calibri" panose="020F0502020204030204" pitchFamily="34" charset="0"/>
                <a:cs typeface="Calibri" panose="020F0502020204030204" pitchFamily="34" charset="0"/>
              </a:rPr>
              <a:t>Cost Reduction</a:t>
            </a:r>
            <a:r>
              <a:rPr lang="en" sz="900">
                <a:latin typeface="Calibri" panose="020F0502020204030204" pitchFamily="34" charset="0"/>
                <a:ea typeface="Calibri" panose="020F0502020204030204" pitchFamily="34" charset="0"/>
                <a:cs typeface="Calibri" panose="020F0502020204030204" pitchFamily="34" charset="0"/>
              </a:rPr>
              <a:t>: Optimize less effective aspects of campaigns</a:t>
            </a:r>
            <a:endParaRPr sz="900">
              <a:latin typeface="Calibri" panose="020F0502020204030204" pitchFamily="34" charset="0"/>
              <a:ea typeface="Calibri" panose="020F0502020204030204" pitchFamily="34" charset="0"/>
              <a:cs typeface="Calibri" panose="020F0502020204030204" pitchFamily="34" charset="0"/>
            </a:endParaRPr>
          </a:p>
        </p:txBody>
      </p:sp>
      <p:sp>
        <p:nvSpPr>
          <p:cNvPr id="160" name="Google Shape;160;p16"/>
          <p:cNvSpPr/>
          <p:nvPr/>
        </p:nvSpPr>
        <p:spPr>
          <a:xfrm>
            <a:off x="2485600" y="3574825"/>
            <a:ext cx="665700" cy="204000"/>
          </a:xfrm>
          <a:prstGeom prst="homePlate">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161" name="Google Shape;161;p16"/>
          <p:cNvSpPr txBox="1">
            <a:spLocks noGrp="1"/>
          </p:cNvSpPr>
          <p:nvPr>
            <p:ph type="body" idx="4294967295"/>
          </p:nvPr>
        </p:nvSpPr>
        <p:spPr>
          <a:xfrm>
            <a:off x="2438988" y="3926150"/>
            <a:ext cx="1447200" cy="8412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sz="900" b="1">
                <a:latin typeface="Calibri" panose="020F0502020204030204" pitchFamily="34" charset="0"/>
                <a:ea typeface="Calibri" panose="020F0502020204030204" pitchFamily="34" charset="0"/>
                <a:cs typeface="Calibri" panose="020F0502020204030204" pitchFamily="34" charset="0"/>
              </a:rPr>
              <a:t>Risk Assessment</a:t>
            </a:r>
            <a:r>
              <a:rPr lang="en" sz="900">
                <a:latin typeface="Calibri" panose="020F0502020204030204" pitchFamily="34" charset="0"/>
                <a:ea typeface="Calibri" panose="020F0502020204030204" pitchFamily="34" charset="0"/>
                <a:cs typeface="Calibri" panose="020F0502020204030204" pitchFamily="34" charset="0"/>
              </a:rPr>
              <a:t>: Evaluate marketing decision risks.</a:t>
            </a:r>
            <a:endParaRPr sz="900">
              <a:latin typeface="Calibri" panose="020F0502020204030204" pitchFamily="34" charset="0"/>
              <a:ea typeface="Calibri" panose="020F0502020204030204" pitchFamily="34" charset="0"/>
              <a:cs typeface="Calibri" panose="020F0502020204030204" pitchFamily="34" charset="0"/>
            </a:endParaRPr>
          </a:p>
        </p:txBody>
      </p:sp>
      <p:sp>
        <p:nvSpPr>
          <p:cNvPr id="162" name="Google Shape;162;p16"/>
          <p:cNvSpPr/>
          <p:nvPr/>
        </p:nvSpPr>
        <p:spPr>
          <a:xfrm>
            <a:off x="4493200" y="3574825"/>
            <a:ext cx="665700" cy="204000"/>
          </a:xfrm>
          <a:prstGeom prst="homePlate">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163" name="Google Shape;163;p16"/>
          <p:cNvSpPr txBox="1">
            <a:spLocks noGrp="1"/>
          </p:cNvSpPr>
          <p:nvPr>
            <p:ph type="body" idx="4294967295"/>
          </p:nvPr>
        </p:nvSpPr>
        <p:spPr>
          <a:xfrm>
            <a:off x="4470575" y="3926150"/>
            <a:ext cx="1447200" cy="8412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sz="900" b="1">
                <a:latin typeface="Calibri" panose="020F0502020204030204" pitchFamily="34" charset="0"/>
                <a:ea typeface="Calibri" panose="020F0502020204030204" pitchFamily="34" charset="0"/>
                <a:cs typeface="Calibri" panose="020F0502020204030204" pitchFamily="34" charset="0"/>
              </a:rPr>
              <a:t>Data-Driven Decisions</a:t>
            </a:r>
            <a:r>
              <a:rPr lang="en" sz="900">
                <a:latin typeface="Calibri" panose="020F0502020204030204" pitchFamily="34" charset="0"/>
                <a:ea typeface="Calibri" panose="020F0502020204030204" pitchFamily="34" charset="0"/>
                <a:cs typeface="Calibri" panose="020F0502020204030204" pitchFamily="34" charset="0"/>
              </a:rPr>
              <a:t>: Make informed, objective choices.</a:t>
            </a:r>
            <a:endParaRPr sz="900">
              <a:latin typeface="Calibri" panose="020F0502020204030204" pitchFamily="34" charset="0"/>
              <a:ea typeface="Calibri" panose="020F0502020204030204" pitchFamily="34" charset="0"/>
              <a:cs typeface="Calibri" panose="020F0502020204030204" pitchFamily="34" charset="0"/>
            </a:endParaRPr>
          </a:p>
        </p:txBody>
      </p:sp>
      <p:sp>
        <p:nvSpPr>
          <p:cNvPr id="164" name="Google Shape;164;p16"/>
          <p:cNvSpPr/>
          <p:nvPr/>
        </p:nvSpPr>
        <p:spPr>
          <a:xfrm>
            <a:off x="6546150" y="1451575"/>
            <a:ext cx="665700" cy="204000"/>
          </a:xfrm>
          <a:prstGeom prst="homePlate">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165" name="Google Shape;165;p16"/>
          <p:cNvSpPr txBox="1">
            <a:spLocks noGrp="1"/>
          </p:cNvSpPr>
          <p:nvPr>
            <p:ph type="body" idx="4294967295"/>
          </p:nvPr>
        </p:nvSpPr>
        <p:spPr>
          <a:xfrm>
            <a:off x="6500800" y="1808675"/>
            <a:ext cx="1447200" cy="8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00" b="1" dirty="0">
                <a:latin typeface="Calibri" panose="020F0502020204030204" pitchFamily="34" charset="0"/>
                <a:ea typeface="Calibri" panose="020F0502020204030204" pitchFamily="34" charset="0"/>
                <a:cs typeface="Calibri" panose="020F0502020204030204" pitchFamily="34" charset="0"/>
              </a:rPr>
              <a:t>Customer Retention</a:t>
            </a:r>
            <a:r>
              <a:rPr lang="en" sz="900" dirty="0">
                <a:latin typeface="Calibri" panose="020F0502020204030204" pitchFamily="34" charset="0"/>
                <a:ea typeface="Calibri" panose="020F0502020204030204" pitchFamily="34" charset="0"/>
                <a:cs typeface="Calibri" panose="020F0502020204030204" pitchFamily="34" charset="0"/>
              </a:rPr>
              <a:t>: Understand and improve client satisfaction.</a:t>
            </a:r>
            <a:endParaRPr sz="900" dirty="0">
              <a:latin typeface="Calibri" panose="020F0502020204030204" pitchFamily="34" charset="0"/>
              <a:ea typeface="Calibri" panose="020F0502020204030204" pitchFamily="34" charset="0"/>
              <a:cs typeface="Calibri" panose="020F0502020204030204" pitchFamily="34" charset="0"/>
            </a:endParaRPr>
          </a:p>
          <a:p>
            <a:pPr marL="0" lvl="0" indent="0" algn="l" rtl="0">
              <a:spcBef>
                <a:spcPts val="800"/>
              </a:spcBef>
              <a:spcAft>
                <a:spcPts val="0"/>
              </a:spcAft>
              <a:buNone/>
            </a:pPr>
            <a:endParaRPr sz="900" dirty="0">
              <a:latin typeface="Calibri" panose="020F0502020204030204" pitchFamily="34" charset="0"/>
              <a:ea typeface="Calibri" panose="020F0502020204030204" pitchFamily="34" charset="0"/>
              <a:cs typeface="Calibri" panose="020F0502020204030204" pitchFamily="34" charset="0"/>
            </a:endParaRPr>
          </a:p>
          <a:p>
            <a:pPr marL="0" lvl="0" indent="0" algn="l" rtl="0">
              <a:spcBef>
                <a:spcPts val="800"/>
              </a:spcBef>
              <a:spcAft>
                <a:spcPts val="800"/>
              </a:spcAft>
              <a:buNone/>
            </a:pPr>
            <a:endParaRPr sz="900" dirty="0">
              <a:latin typeface="Calibri" panose="020F0502020204030204" pitchFamily="34" charset="0"/>
              <a:ea typeface="Calibri" panose="020F0502020204030204" pitchFamily="34" charset="0"/>
              <a:cs typeface="Calibri" panose="020F0502020204030204" pitchFamily="34" charset="0"/>
            </a:endParaRPr>
          </a:p>
        </p:txBody>
      </p:sp>
      <p:sp>
        <p:nvSpPr>
          <p:cNvPr id="166" name="Google Shape;166;p16"/>
          <p:cNvSpPr/>
          <p:nvPr/>
        </p:nvSpPr>
        <p:spPr>
          <a:xfrm>
            <a:off x="6500800" y="3574825"/>
            <a:ext cx="665700" cy="204000"/>
          </a:xfrm>
          <a:prstGeom prst="homePlate">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167" name="Google Shape;167;p16"/>
          <p:cNvSpPr txBox="1">
            <a:spLocks noGrp="1"/>
          </p:cNvSpPr>
          <p:nvPr>
            <p:ph type="body" idx="4294967295"/>
          </p:nvPr>
        </p:nvSpPr>
        <p:spPr>
          <a:xfrm>
            <a:off x="6500800" y="3926150"/>
            <a:ext cx="1447200" cy="8412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sz="900" b="1">
                <a:latin typeface="Calibri" panose="020F0502020204030204" pitchFamily="34" charset="0"/>
                <a:ea typeface="Calibri" panose="020F0502020204030204" pitchFamily="34" charset="0"/>
                <a:cs typeface="Calibri" panose="020F0502020204030204" pitchFamily="34" charset="0"/>
              </a:rPr>
              <a:t>Competitive Advantage</a:t>
            </a:r>
            <a:r>
              <a:rPr lang="en" sz="900">
                <a:latin typeface="Calibri" panose="020F0502020204030204" pitchFamily="34" charset="0"/>
                <a:ea typeface="Calibri" panose="020F0502020204030204" pitchFamily="34" charset="0"/>
                <a:cs typeface="Calibri" panose="020F0502020204030204" pitchFamily="34" charset="0"/>
              </a:rPr>
              <a:t>: Outperform competitors through prediction.</a:t>
            </a:r>
            <a:endParaRPr sz="90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B75BAA3-7489-D980-EBF3-3483FBEADCE0}"/>
              </a:ext>
            </a:extLst>
          </p:cNvPr>
          <p:cNvSpPr>
            <a:spLocks noGrp="1"/>
          </p:cNvSpPr>
          <p:nvPr>
            <p:ph type="ctrTitle"/>
          </p:nvPr>
        </p:nvSpPr>
        <p:spPr/>
        <p:txBody>
          <a:bodyPr/>
          <a:lstStyle/>
          <a:p>
            <a:r>
              <a:rPr lang="en-US" dirty="0"/>
              <a:t>Analysis Process</a:t>
            </a:r>
          </a:p>
        </p:txBody>
      </p:sp>
    </p:spTree>
    <p:extLst>
      <p:ext uri="{BB962C8B-B14F-4D97-AF65-F5344CB8AC3E}">
        <p14:creationId xmlns:p14="http://schemas.microsoft.com/office/powerpoint/2010/main" val="1577096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alibri" panose="020F0502020204030204" pitchFamily="34" charset="0"/>
                <a:ea typeface="Calibri" panose="020F0502020204030204" pitchFamily="34" charset="0"/>
                <a:cs typeface="Calibri" panose="020F0502020204030204" pitchFamily="34" charset="0"/>
              </a:rPr>
              <a:t>Data Analysis Process</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 name="Rectangle 1">
            <a:extLst>
              <a:ext uri="{FF2B5EF4-FFF2-40B4-BE49-F238E27FC236}">
                <a16:creationId xmlns:a16="http://schemas.microsoft.com/office/drawing/2014/main" id="{E8E66C5A-4394-8AC8-F6D9-A75B1197838A}"/>
              </a:ext>
            </a:extLst>
          </p:cNvPr>
          <p:cNvSpPr/>
          <p:nvPr/>
        </p:nvSpPr>
        <p:spPr>
          <a:xfrm>
            <a:off x="252227" y="1234068"/>
            <a:ext cx="1613744" cy="3048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Raw Bank Dataset</a:t>
            </a:r>
          </a:p>
        </p:txBody>
      </p:sp>
      <p:sp>
        <p:nvSpPr>
          <p:cNvPr id="3" name="Rectangle 2">
            <a:extLst>
              <a:ext uri="{FF2B5EF4-FFF2-40B4-BE49-F238E27FC236}">
                <a16:creationId xmlns:a16="http://schemas.microsoft.com/office/drawing/2014/main" id="{542C5807-8D48-261A-ED20-23DE912FF6EA}"/>
              </a:ext>
            </a:extLst>
          </p:cNvPr>
          <p:cNvSpPr/>
          <p:nvPr/>
        </p:nvSpPr>
        <p:spPr>
          <a:xfrm>
            <a:off x="1059099" y="1666134"/>
            <a:ext cx="1613744" cy="3048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Data Preprocessing</a:t>
            </a:r>
          </a:p>
        </p:txBody>
      </p:sp>
      <p:sp>
        <p:nvSpPr>
          <p:cNvPr id="6" name="Rectangle 5">
            <a:extLst>
              <a:ext uri="{FF2B5EF4-FFF2-40B4-BE49-F238E27FC236}">
                <a16:creationId xmlns:a16="http://schemas.microsoft.com/office/drawing/2014/main" id="{F3E1A823-CA77-52C9-F183-7674E005EA95}"/>
              </a:ext>
            </a:extLst>
          </p:cNvPr>
          <p:cNvSpPr/>
          <p:nvPr/>
        </p:nvSpPr>
        <p:spPr>
          <a:xfrm>
            <a:off x="1758443" y="2134906"/>
            <a:ext cx="2134134" cy="3048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Exploratory Data Analysis</a:t>
            </a:r>
          </a:p>
        </p:txBody>
      </p:sp>
      <p:sp>
        <p:nvSpPr>
          <p:cNvPr id="7" name="Rectangle 6">
            <a:extLst>
              <a:ext uri="{FF2B5EF4-FFF2-40B4-BE49-F238E27FC236}">
                <a16:creationId xmlns:a16="http://schemas.microsoft.com/office/drawing/2014/main" id="{5FFD0F6D-8911-A93A-0C32-A94AC8187366}"/>
              </a:ext>
            </a:extLst>
          </p:cNvPr>
          <p:cNvSpPr/>
          <p:nvPr/>
        </p:nvSpPr>
        <p:spPr>
          <a:xfrm>
            <a:off x="3892577" y="3008594"/>
            <a:ext cx="2134134" cy="3048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Feature Engineering</a:t>
            </a:r>
          </a:p>
        </p:txBody>
      </p:sp>
      <p:sp>
        <p:nvSpPr>
          <p:cNvPr id="8" name="Rectangle 7">
            <a:extLst>
              <a:ext uri="{FF2B5EF4-FFF2-40B4-BE49-F238E27FC236}">
                <a16:creationId xmlns:a16="http://schemas.microsoft.com/office/drawing/2014/main" id="{915E33C9-27CF-842A-88E4-AE8F2F6A688C}"/>
              </a:ext>
            </a:extLst>
          </p:cNvPr>
          <p:cNvSpPr/>
          <p:nvPr/>
        </p:nvSpPr>
        <p:spPr>
          <a:xfrm>
            <a:off x="2672843" y="2571750"/>
            <a:ext cx="2134134" cy="3048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Data Splitting</a:t>
            </a:r>
          </a:p>
        </p:txBody>
      </p:sp>
      <p:sp>
        <p:nvSpPr>
          <p:cNvPr id="9" name="Rectangle 8">
            <a:extLst>
              <a:ext uri="{FF2B5EF4-FFF2-40B4-BE49-F238E27FC236}">
                <a16:creationId xmlns:a16="http://schemas.microsoft.com/office/drawing/2014/main" id="{C0FA3E9E-85C9-1F12-F42D-916DD5FBF6C8}"/>
              </a:ext>
            </a:extLst>
          </p:cNvPr>
          <p:cNvSpPr/>
          <p:nvPr/>
        </p:nvSpPr>
        <p:spPr>
          <a:xfrm>
            <a:off x="4806977" y="3450512"/>
            <a:ext cx="2134134" cy="3048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Model Building</a:t>
            </a:r>
          </a:p>
        </p:txBody>
      </p:sp>
      <p:sp>
        <p:nvSpPr>
          <p:cNvPr id="10" name="Rectangle 9">
            <a:extLst>
              <a:ext uri="{FF2B5EF4-FFF2-40B4-BE49-F238E27FC236}">
                <a16:creationId xmlns:a16="http://schemas.microsoft.com/office/drawing/2014/main" id="{380F7D58-8C18-EB94-AE60-D39A214AF219}"/>
              </a:ext>
            </a:extLst>
          </p:cNvPr>
          <p:cNvSpPr/>
          <p:nvPr/>
        </p:nvSpPr>
        <p:spPr>
          <a:xfrm>
            <a:off x="6941111" y="4330779"/>
            <a:ext cx="2030056" cy="304800"/>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Insights &amp; Conclusion</a:t>
            </a:r>
          </a:p>
        </p:txBody>
      </p:sp>
      <p:sp>
        <p:nvSpPr>
          <p:cNvPr id="11" name="Rectangle 10">
            <a:extLst>
              <a:ext uri="{FF2B5EF4-FFF2-40B4-BE49-F238E27FC236}">
                <a16:creationId xmlns:a16="http://schemas.microsoft.com/office/drawing/2014/main" id="{DDE155DA-9A5C-6923-A34E-E99BED1BD2F1}"/>
              </a:ext>
            </a:extLst>
          </p:cNvPr>
          <p:cNvSpPr/>
          <p:nvPr/>
        </p:nvSpPr>
        <p:spPr>
          <a:xfrm>
            <a:off x="6026711" y="3887954"/>
            <a:ext cx="2134134" cy="3048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Performance Evaluation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3F3CF-6299-57A9-B304-721D2D82417D}"/>
              </a:ext>
            </a:extLst>
          </p:cNvPr>
          <p:cNvSpPr>
            <a:spLocks noGrp="1"/>
          </p:cNvSpPr>
          <p:nvPr>
            <p:ph type="title"/>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Understanding the data</a:t>
            </a:r>
          </a:p>
        </p:txBody>
      </p:sp>
      <p:sp>
        <p:nvSpPr>
          <p:cNvPr id="3" name="Rectangle 2">
            <a:extLst>
              <a:ext uri="{FF2B5EF4-FFF2-40B4-BE49-F238E27FC236}">
                <a16:creationId xmlns:a16="http://schemas.microsoft.com/office/drawing/2014/main" id="{11929282-42D9-E8AD-318F-98FE2A69E55F}"/>
              </a:ext>
            </a:extLst>
          </p:cNvPr>
          <p:cNvSpPr/>
          <p:nvPr/>
        </p:nvSpPr>
        <p:spPr>
          <a:xfrm>
            <a:off x="403860" y="1264690"/>
            <a:ext cx="8199120" cy="3048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latin typeface="Calibri" panose="020F0502020204030204" pitchFamily="34" charset="0"/>
                <a:ea typeface="Calibri" panose="020F0502020204030204" pitchFamily="34" charset="0"/>
                <a:cs typeface="Calibri" panose="020F0502020204030204" pitchFamily="34" charset="0"/>
              </a:rPr>
              <a:t>Data Preprocessing</a:t>
            </a:r>
          </a:p>
        </p:txBody>
      </p:sp>
      <p:grpSp>
        <p:nvGrpSpPr>
          <p:cNvPr id="13" name="Group 12">
            <a:extLst>
              <a:ext uri="{FF2B5EF4-FFF2-40B4-BE49-F238E27FC236}">
                <a16:creationId xmlns:a16="http://schemas.microsoft.com/office/drawing/2014/main" id="{F3B16B61-5100-E3E8-B482-0FAEF2254D0B}"/>
              </a:ext>
            </a:extLst>
          </p:cNvPr>
          <p:cNvGrpSpPr/>
          <p:nvPr/>
        </p:nvGrpSpPr>
        <p:grpSpPr>
          <a:xfrm>
            <a:off x="624840" y="1934567"/>
            <a:ext cx="2847812" cy="1873378"/>
            <a:chOff x="1047681" y="1663981"/>
            <a:chExt cx="2847812" cy="1873378"/>
          </a:xfrm>
        </p:grpSpPr>
        <p:sp>
          <p:nvSpPr>
            <p:cNvPr id="4" name="Rectangle 3">
              <a:extLst>
                <a:ext uri="{FF2B5EF4-FFF2-40B4-BE49-F238E27FC236}">
                  <a16:creationId xmlns:a16="http://schemas.microsoft.com/office/drawing/2014/main" id="{726C198F-AA9E-29B7-7D34-252A84990753}"/>
                </a:ext>
              </a:extLst>
            </p:cNvPr>
            <p:cNvSpPr/>
            <p:nvPr/>
          </p:nvSpPr>
          <p:spPr>
            <a:xfrm>
              <a:off x="1047681" y="1663981"/>
              <a:ext cx="2847812" cy="180776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ea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0E77BF38-BD76-C6DA-0948-7605EC141552}"/>
                </a:ext>
              </a:extLst>
            </p:cNvPr>
            <p:cNvSpPr txBox="1"/>
            <p:nvPr/>
          </p:nvSpPr>
          <p:spPr>
            <a:xfrm>
              <a:off x="1047681" y="1752255"/>
              <a:ext cx="2743735" cy="1785104"/>
            </a:xfrm>
            <a:prstGeom prst="rect">
              <a:avLst/>
            </a:prstGeom>
            <a:noFill/>
            <a:ln>
              <a:noFill/>
            </a:ln>
          </p:spPr>
          <p:txBody>
            <a:bodyPr wrap="square">
              <a:spAutoFit/>
            </a:bodyPr>
            <a:lstStyle/>
            <a:p>
              <a:pPr marL="171450" indent="-171450" algn="l">
                <a:buFont typeface="Arial" panose="020B0604020202020204" pitchFamily="34" charset="0"/>
                <a:buChar char="•"/>
              </a:pPr>
              <a:r>
                <a:rPr lang="en-US" sz="1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dataset includes 17 features with 7 numerical variables and 10 categorical variables.</a:t>
              </a:r>
            </a:p>
            <a:p>
              <a:pPr marL="171450" indent="-171450" algn="l">
                <a:buFont typeface="Arial" panose="020B0604020202020204" pitchFamily="34" charset="0"/>
                <a:buChar char="•"/>
              </a:pPr>
              <a:endParaRPr lang="en-US" sz="1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171450" indent="-171450" algn="l">
                <a:buFont typeface="Arial" panose="020B0604020202020204" pitchFamily="34" charset="0"/>
                <a:buChar char="•"/>
              </a:pPr>
              <a:r>
                <a:rPr lang="en-US" sz="1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No duplicate data was found.</a:t>
              </a:r>
            </a:p>
            <a:p>
              <a:pPr marL="171450" indent="-171450" algn="l">
                <a:buFont typeface="Arial" panose="020B0604020202020204" pitchFamily="34" charset="0"/>
                <a:buChar char="•"/>
              </a:pPr>
              <a:endParaRPr lang="en-US" sz="1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171450" indent="-171450" algn="l">
                <a:buFont typeface="Arial" panose="020B0604020202020204" pitchFamily="34" charset="0"/>
                <a:buChar char="•"/>
              </a:pPr>
              <a:r>
                <a:rPr lang="en-US" sz="1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No null values were found, but there are a few features that contain unknowns.</a:t>
              </a:r>
            </a:p>
            <a:p>
              <a:pPr marL="171450" indent="-171450" algn="l">
                <a:buFont typeface="Arial" panose="020B0604020202020204" pitchFamily="34" charset="0"/>
                <a:buChar char="•"/>
              </a:pPr>
              <a:endParaRPr lang="en-US" sz="1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171450" indent="-171450" algn="l">
                <a:buFont typeface="Arial" panose="020B0604020202020204" pitchFamily="34" charset="0"/>
                <a:buChar char="•"/>
              </a:pPr>
              <a:r>
                <a:rPr lang="en-US" sz="1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summary statistics reveal the presence of outliers in data </a:t>
              </a:r>
            </a:p>
          </p:txBody>
        </p:sp>
      </p:grpSp>
      <p:grpSp>
        <p:nvGrpSpPr>
          <p:cNvPr id="17" name="Group 16">
            <a:extLst>
              <a:ext uri="{FF2B5EF4-FFF2-40B4-BE49-F238E27FC236}">
                <a16:creationId xmlns:a16="http://schemas.microsoft.com/office/drawing/2014/main" id="{CF5FC762-5ABC-1A3E-4BAB-94D3CDC584E8}"/>
              </a:ext>
            </a:extLst>
          </p:cNvPr>
          <p:cNvGrpSpPr/>
          <p:nvPr/>
        </p:nvGrpSpPr>
        <p:grpSpPr>
          <a:xfrm>
            <a:off x="403860" y="1667867"/>
            <a:ext cx="8199120" cy="3065633"/>
            <a:chOff x="403860" y="1667867"/>
            <a:chExt cx="8199120" cy="3065633"/>
          </a:xfrm>
        </p:grpSpPr>
        <p:sp>
          <p:nvSpPr>
            <p:cNvPr id="14" name="Rectangle 13">
              <a:extLst>
                <a:ext uri="{FF2B5EF4-FFF2-40B4-BE49-F238E27FC236}">
                  <a16:creationId xmlns:a16="http://schemas.microsoft.com/office/drawing/2014/main" id="{9DC71F5A-CFFF-74B9-43B1-7760A7B3E258}"/>
                </a:ext>
              </a:extLst>
            </p:cNvPr>
            <p:cNvSpPr/>
            <p:nvPr/>
          </p:nvSpPr>
          <p:spPr>
            <a:xfrm>
              <a:off x="403860" y="1667867"/>
              <a:ext cx="8199120" cy="3065633"/>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a typeface="Calibri" panose="020F0502020204030204" pitchFamily="34" charset="0"/>
                <a:cs typeface="Calibri" panose="020F0502020204030204" pitchFamily="34" charset="0"/>
              </a:endParaRPr>
            </a:p>
          </p:txBody>
        </p:sp>
        <p:cxnSp>
          <p:nvCxnSpPr>
            <p:cNvPr id="16" name="Straight Connector 15">
              <a:extLst>
                <a:ext uri="{FF2B5EF4-FFF2-40B4-BE49-F238E27FC236}">
                  <a16:creationId xmlns:a16="http://schemas.microsoft.com/office/drawing/2014/main" id="{AA4F5A07-43C3-C35B-1556-261D12A89CD9}"/>
                </a:ext>
              </a:extLst>
            </p:cNvPr>
            <p:cNvCxnSpPr/>
            <p:nvPr/>
          </p:nvCxnSpPr>
          <p:spPr>
            <a:xfrm>
              <a:off x="3693632" y="1667867"/>
              <a:ext cx="0" cy="3065633"/>
            </a:xfrm>
            <a:prstGeom prst="line">
              <a:avLst/>
            </a:prstGeom>
          </p:spPr>
          <p:style>
            <a:lnRef idx="2">
              <a:schemeClr val="dk1"/>
            </a:lnRef>
            <a:fillRef idx="0">
              <a:schemeClr val="dk1"/>
            </a:fillRef>
            <a:effectRef idx="1">
              <a:schemeClr val="dk1"/>
            </a:effectRef>
            <a:fontRef idx="minor">
              <a:schemeClr val="tx1"/>
            </a:fontRef>
          </p:style>
        </p:cxnSp>
      </p:grpSp>
      <p:pic>
        <p:nvPicPr>
          <p:cNvPr id="19" name="Picture 18">
            <a:extLst>
              <a:ext uri="{FF2B5EF4-FFF2-40B4-BE49-F238E27FC236}">
                <a16:creationId xmlns:a16="http://schemas.microsoft.com/office/drawing/2014/main" id="{1FA2B0DF-156C-3043-B1A8-EC78FEB47618}"/>
              </a:ext>
            </a:extLst>
          </p:cNvPr>
          <p:cNvPicPr>
            <a:picLocks noChangeAspect="1"/>
          </p:cNvPicPr>
          <p:nvPr/>
        </p:nvPicPr>
        <p:blipFill>
          <a:blip r:embed="rId2"/>
          <a:stretch>
            <a:fillRect/>
          </a:stretch>
        </p:blipFill>
        <p:spPr>
          <a:xfrm>
            <a:off x="3822771" y="1934567"/>
            <a:ext cx="4696389" cy="2411905"/>
          </a:xfrm>
          <a:prstGeom prst="rect">
            <a:avLst/>
          </a:prstGeom>
        </p:spPr>
      </p:pic>
    </p:spTree>
    <p:extLst>
      <p:ext uri="{BB962C8B-B14F-4D97-AF65-F5344CB8AC3E}">
        <p14:creationId xmlns:p14="http://schemas.microsoft.com/office/powerpoint/2010/main" val="691314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A2804-9B61-6DBA-E458-E85D5AE703C0}"/>
              </a:ext>
            </a:extLst>
          </p:cNvPr>
          <p:cNvSpPr>
            <a:spLocks noGrp="1"/>
          </p:cNvSpPr>
          <p:nvPr>
            <p:ph type="title"/>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Exploring the data distributions</a:t>
            </a:r>
          </a:p>
        </p:txBody>
      </p:sp>
      <p:sp>
        <p:nvSpPr>
          <p:cNvPr id="3" name="Rectangle 2">
            <a:extLst>
              <a:ext uri="{FF2B5EF4-FFF2-40B4-BE49-F238E27FC236}">
                <a16:creationId xmlns:a16="http://schemas.microsoft.com/office/drawing/2014/main" id="{38E5C6A8-B38E-3E16-EAF5-6F336DDAD533}"/>
              </a:ext>
            </a:extLst>
          </p:cNvPr>
          <p:cNvSpPr/>
          <p:nvPr/>
        </p:nvSpPr>
        <p:spPr>
          <a:xfrm>
            <a:off x="403860" y="1264690"/>
            <a:ext cx="8199120" cy="3048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latin typeface="Calibri" panose="020F0502020204030204" pitchFamily="34" charset="0"/>
                <a:ea typeface="Calibri" panose="020F0502020204030204" pitchFamily="34" charset="0"/>
                <a:cs typeface="Calibri" panose="020F0502020204030204" pitchFamily="34" charset="0"/>
              </a:rPr>
              <a:t>EDA</a:t>
            </a:r>
          </a:p>
        </p:txBody>
      </p:sp>
      <p:grpSp>
        <p:nvGrpSpPr>
          <p:cNvPr id="4" name="Group 3">
            <a:extLst>
              <a:ext uri="{FF2B5EF4-FFF2-40B4-BE49-F238E27FC236}">
                <a16:creationId xmlns:a16="http://schemas.microsoft.com/office/drawing/2014/main" id="{54517313-397C-0041-BA65-83FBF30E1BC7}"/>
              </a:ext>
            </a:extLst>
          </p:cNvPr>
          <p:cNvGrpSpPr/>
          <p:nvPr/>
        </p:nvGrpSpPr>
        <p:grpSpPr>
          <a:xfrm>
            <a:off x="403860" y="1667867"/>
            <a:ext cx="8199120" cy="3384193"/>
            <a:chOff x="403860" y="1667867"/>
            <a:chExt cx="8199120" cy="3065633"/>
          </a:xfrm>
        </p:grpSpPr>
        <p:sp>
          <p:nvSpPr>
            <p:cNvPr id="5" name="Rectangle 4">
              <a:extLst>
                <a:ext uri="{FF2B5EF4-FFF2-40B4-BE49-F238E27FC236}">
                  <a16:creationId xmlns:a16="http://schemas.microsoft.com/office/drawing/2014/main" id="{0CF433AF-A1AB-6A73-2A40-F3109411ECA9}"/>
                </a:ext>
              </a:extLst>
            </p:cNvPr>
            <p:cNvSpPr/>
            <p:nvPr/>
          </p:nvSpPr>
          <p:spPr>
            <a:xfrm>
              <a:off x="403860" y="1667867"/>
              <a:ext cx="8199120" cy="3065633"/>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a typeface="Calibri" panose="020F0502020204030204" pitchFamily="34" charset="0"/>
                <a:cs typeface="Calibri" panose="020F0502020204030204" pitchFamily="34" charset="0"/>
              </a:endParaRPr>
            </a:p>
          </p:txBody>
        </p:sp>
        <p:cxnSp>
          <p:nvCxnSpPr>
            <p:cNvPr id="6" name="Straight Connector 5">
              <a:extLst>
                <a:ext uri="{FF2B5EF4-FFF2-40B4-BE49-F238E27FC236}">
                  <a16:creationId xmlns:a16="http://schemas.microsoft.com/office/drawing/2014/main" id="{891E645B-578E-2516-1803-54EA3603E8CB}"/>
                </a:ext>
              </a:extLst>
            </p:cNvPr>
            <p:cNvCxnSpPr/>
            <p:nvPr/>
          </p:nvCxnSpPr>
          <p:spPr>
            <a:xfrm>
              <a:off x="3693632" y="1667867"/>
              <a:ext cx="0" cy="3065633"/>
            </a:xfrm>
            <a:prstGeom prst="line">
              <a:avLst/>
            </a:prstGeom>
          </p:spPr>
          <p:style>
            <a:lnRef idx="2">
              <a:schemeClr val="dk1"/>
            </a:lnRef>
            <a:fillRef idx="0">
              <a:schemeClr val="dk1"/>
            </a:fillRef>
            <a:effectRef idx="1">
              <a:schemeClr val="dk1"/>
            </a:effectRef>
            <a:fontRef idx="minor">
              <a:schemeClr val="tx1"/>
            </a:fontRef>
          </p:style>
        </p:cxnSp>
      </p:grpSp>
      <p:pic>
        <p:nvPicPr>
          <p:cNvPr id="10" name="Picture 9">
            <a:extLst>
              <a:ext uri="{FF2B5EF4-FFF2-40B4-BE49-F238E27FC236}">
                <a16:creationId xmlns:a16="http://schemas.microsoft.com/office/drawing/2014/main" id="{F855777C-534D-D612-2C6A-D794DF418A08}"/>
              </a:ext>
            </a:extLst>
          </p:cNvPr>
          <p:cNvPicPr>
            <a:picLocks noChangeAspect="1"/>
          </p:cNvPicPr>
          <p:nvPr/>
        </p:nvPicPr>
        <p:blipFill>
          <a:blip r:embed="rId2"/>
          <a:stretch>
            <a:fillRect/>
          </a:stretch>
        </p:blipFill>
        <p:spPr>
          <a:xfrm>
            <a:off x="3821770" y="1727340"/>
            <a:ext cx="2115925" cy="1442810"/>
          </a:xfrm>
          <a:prstGeom prst="rect">
            <a:avLst/>
          </a:prstGeom>
        </p:spPr>
      </p:pic>
      <p:sp>
        <p:nvSpPr>
          <p:cNvPr id="11" name="TextBox 10">
            <a:extLst>
              <a:ext uri="{FF2B5EF4-FFF2-40B4-BE49-F238E27FC236}">
                <a16:creationId xmlns:a16="http://schemas.microsoft.com/office/drawing/2014/main" id="{800BE65B-418A-9608-ED11-938D6D597FFF}"/>
              </a:ext>
            </a:extLst>
          </p:cNvPr>
          <p:cNvSpPr txBox="1"/>
          <p:nvPr/>
        </p:nvSpPr>
        <p:spPr>
          <a:xfrm>
            <a:off x="541020" y="1816380"/>
            <a:ext cx="2894931" cy="3016210"/>
          </a:xfrm>
          <a:prstGeom prst="rect">
            <a:avLst/>
          </a:prstGeom>
          <a:noFill/>
        </p:spPr>
        <p:txBody>
          <a:bodyPr wrap="square" rtlCol="0">
            <a:spAutoFit/>
          </a:bodyPr>
          <a:lstStyle/>
          <a:p>
            <a:pPr marL="171450" indent="-171450">
              <a:buFont typeface="Arial" panose="020B0604020202020204" pitchFamily="34" charset="0"/>
              <a:buChar char="•"/>
            </a:pPr>
            <a:r>
              <a:rPr lang="en-US" sz="1000" dirty="0">
                <a:latin typeface="Calibri" panose="020F0502020204030204" pitchFamily="34" charset="0"/>
                <a:ea typeface="Calibri" panose="020F0502020204030204" pitchFamily="34" charset="0"/>
                <a:cs typeface="Calibri" panose="020F0502020204030204" pitchFamily="34" charset="0"/>
              </a:rPr>
              <a:t>Imbalance in the target variables.</a:t>
            </a:r>
          </a:p>
          <a:p>
            <a:pPr marL="171450" indent="-171450">
              <a:buFont typeface="Arial" panose="020B0604020202020204" pitchFamily="34" charset="0"/>
              <a:buChar char="•"/>
            </a:pPr>
            <a:endParaRPr lang="en-US" sz="1000" dirty="0">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1000" dirty="0">
                <a:latin typeface="Calibri" panose="020F0502020204030204" pitchFamily="34" charset="0"/>
                <a:ea typeface="Calibri" panose="020F0502020204030204" pitchFamily="34" charset="0"/>
                <a:cs typeface="Calibri" panose="020F0502020204030204" pitchFamily="34" charset="0"/>
              </a:rPr>
              <a:t>Most customers seem to be from the 30 - 45 age group. </a:t>
            </a:r>
          </a:p>
          <a:p>
            <a:pPr marL="171450" indent="-171450">
              <a:buFont typeface="Arial" panose="020B0604020202020204" pitchFamily="34" charset="0"/>
              <a:buChar char="•"/>
            </a:pPr>
            <a:endParaRPr lang="en-US" sz="1000" dirty="0">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1000" dirty="0">
                <a:latin typeface="Calibri" panose="020F0502020204030204" pitchFamily="34" charset="0"/>
                <a:ea typeface="Calibri" panose="020F0502020204030204" pitchFamily="34" charset="0"/>
                <a:cs typeface="Calibri" panose="020F0502020204030204" pitchFamily="34" charset="0"/>
              </a:rPr>
              <a:t>The Age distribution highlights the need to adjust marketing tactics to appeal to middle-aged consumers</a:t>
            </a:r>
          </a:p>
          <a:p>
            <a:pPr marL="171450" indent="-171450">
              <a:buFont typeface="Arial" panose="020B0604020202020204" pitchFamily="34" charset="0"/>
              <a:buChar char="•"/>
            </a:pPr>
            <a:endParaRPr lang="en-US" sz="1000" dirty="0">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1000" dirty="0">
                <a:latin typeface="Calibri" panose="020F0502020204030204" pitchFamily="34" charset="0"/>
                <a:ea typeface="Calibri" panose="020F0502020204030204" pitchFamily="34" charset="0"/>
                <a:cs typeface="Calibri" panose="020F0502020204030204" pitchFamily="34" charset="0"/>
              </a:rPr>
              <a:t>This distribution implies that a significant percentage of calls are of a considerable length</a:t>
            </a:r>
          </a:p>
          <a:p>
            <a:pPr marL="171450" indent="-171450">
              <a:buFont typeface="Arial" panose="020B0604020202020204" pitchFamily="34" charset="0"/>
              <a:buChar char="•"/>
            </a:pPr>
            <a:endParaRPr lang="en-US" sz="1000" dirty="0">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1000" dirty="0">
                <a:latin typeface="Calibri" panose="020F0502020204030204" pitchFamily="34" charset="0"/>
                <a:ea typeface="Calibri" panose="020F0502020204030204" pitchFamily="34" charset="0"/>
                <a:cs typeface="Calibri" panose="020F0502020204030204" pitchFamily="34" charset="0"/>
              </a:rPr>
              <a:t>Majority of the job categories don’t subscribe to the term deposits; however, this imbalance is greater in management jobs, technicians and blue-collar jobs while it is lower in retired clients and students.</a:t>
            </a:r>
          </a:p>
          <a:p>
            <a:pPr marL="171450" indent="-171450">
              <a:buFont typeface="Arial" panose="020B0604020202020204" pitchFamily="34" charset="0"/>
              <a:buChar char="•"/>
            </a:pPr>
            <a:endParaRPr lang="en-US" sz="1000" dirty="0">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endParaRPr lang="en-US" sz="1000" dirty="0">
              <a:latin typeface="Calibri" panose="020F0502020204030204" pitchFamily="34" charset="0"/>
              <a:ea typeface="Calibri" panose="020F0502020204030204" pitchFamily="34" charset="0"/>
              <a:cs typeface="Calibri" panose="020F0502020204030204" pitchFamily="34" charset="0"/>
            </a:endParaRPr>
          </a:p>
        </p:txBody>
      </p:sp>
      <p:pic>
        <p:nvPicPr>
          <p:cNvPr id="13" name="Picture 12">
            <a:extLst>
              <a:ext uri="{FF2B5EF4-FFF2-40B4-BE49-F238E27FC236}">
                <a16:creationId xmlns:a16="http://schemas.microsoft.com/office/drawing/2014/main" id="{B6A96881-3EFB-9D6F-5511-3338A05D74DF}"/>
              </a:ext>
            </a:extLst>
          </p:cNvPr>
          <p:cNvPicPr>
            <a:picLocks noChangeAspect="1"/>
          </p:cNvPicPr>
          <p:nvPr/>
        </p:nvPicPr>
        <p:blipFill>
          <a:blip r:embed="rId3"/>
          <a:stretch>
            <a:fillRect/>
          </a:stretch>
        </p:blipFill>
        <p:spPr>
          <a:xfrm>
            <a:off x="4042943" y="3170150"/>
            <a:ext cx="1666514" cy="1511889"/>
          </a:xfrm>
          <a:prstGeom prst="rect">
            <a:avLst/>
          </a:prstGeom>
        </p:spPr>
      </p:pic>
      <p:pic>
        <p:nvPicPr>
          <p:cNvPr id="15" name="Picture 14">
            <a:extLst>
              <a:ext uri="{FF2B5EF4-FFF2-40B4-BE49-F238E27FC236}">
                <a16:creationId xmlns:a16="http://schemas.microsoft.com/office/drawing/2014/main" id="{37324ED2-A4E3-2B7E-53D1-DD8D546B6581}"/>
              </a:ext>
            </a:extLst>
          </p:cNvPr>
          <p:cNvPicPr>
            <a:picLocks noChangeAspect="1"/>
          </p:cNvPicPr>
          <p:nvPr/>
        </p:nvPicPr>
        <p:blipFill>
          <a:blip r:embed="rId4"/>
          <a:stretch>
            <a:fillRect/>
          </a:stretch>
        </p:blipFill>
        <p:spPr>
          <a:xfrm>
            <a:off x="6293795" y="3252252"/>
            <a:ext cx="1379219" cy="1348989"/>
          </a:xfrm>
          <a:prstGeom prst="rect">
            <a:avLst/>
          </a:prstGeom>
        </p:spPr>
      </p:pic>
      <p:pic>
        <p:nvPicPr>
          <p:cNvPr id="17" name="Picture 16">
            <a:extLst>
              <a:ext uri="{FF2B5EF4-FFF2-40B4-BE49-F238E27FC236}">
                <a16:creationId xmlns:a16="http://schemas.microsoft.com/office/drawing/2014/main" id="{1BB343EB-11DC-4515-3E56-6E2EF54A469B}"/>
              </a:ext>
            </a:extLst>
          </p:cNvPr>
          <p:cNvPicPr>
            <a:picLocks noChangeAspect="1"/>
          </p:cNvPicPr>
          <p:nvPr/>
        </p:nvPicPr>
        <p:blipFill>
          <a:blip r:embed="rId5"/>
          <a:stretch>
            <a:fillRect/>
          </a:stretch>
        </p:blipFill>
        <p:spPr>
          <a:xfrm>
            <a:off x="5920663" y="1727339"/>
            <a:ext cx="2383971" cy="1465441"/>
          </a:xfrm>
          <a:prstGeom prst="rect">
            <a:avLst/>
          </a:prstGeom>
        </p:spPr>
      </p:pic>
    </p:spTree>
    <p:extLst>
      <p:ext uri="{BB962C8B-B14F-4D97-AF65-F5344CB8AC3E}">
        <p14:creationId xmlns:p14="http://schemas.microsoft.com/office/powerpoint/2010/main" val="3706684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3F3CF-6299-57A9-B304-721D2D82417D}"/>
              </a:ext>
            </a:extLst>
          </p:cNvPr>
          <p:cNvSpPr>
            <a:spLocks noGrp="1"/>
          </p:cNvSpPr>
          <p:nvPr>
            <p:ph type="title"/>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Engineering the data for better performance</a:t>
            </a:r>
          </a:p>
        </p:txBody>
      </p:sp>
      <p:sp>
        <p:nvSpPr>
          <p:cNvPr id="3" name="Rectangle 2">
            <a:extLst>
              <a:ext uri="{FF2B5EF4-FFF2-40B4-BE49-F238E27FC236}">
                <a16:creationId xmlns:a16="http://schemas.microsoft.com/office/drawing/2014/main" id="{11929282-42D9-E8AD-318F-98FE2A69E55F}"/>
              </a:ext>
            </a:extLst>
          </p:cNvPr>
          <p:cNvSpPr/>
          <p:nvPr/>
        </p:nvSpPr>
        <p:spPr>
          <a:xfrm>
            <a:off x="403860" y="1264690"/>
            <a:ext cx="8199120" cy="3048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latin typeface="Calibri" panose="020F0502020204030204" pitchFamily="34" charset="0"/>
                <a:ea typeface="Calibri" panose="020F0502020204030204" pitchFamily="34" charset="0"/>
                <a:cs typeface="Calibri" panose="020F0502020204030204" pitchFamily="34" charset="0"/>
              </a:rPr>
              <a:t>Feature Engineering</a:t>
            </a:r>
          </a:p>
        </p:txBody>
      </p:sp>
      <p:grpSp>
        <p:nvGrpSpPr>
          <p:cNvPr id="13" name="Group 12">
            <a:extLst>
              <a:ext uri="{FF2B5EF4-FFF2-40B4-BE49-F238E27FC236}">
                <a16:creationId xmlns:a16="http://schemas.microsoft.com/office/drawing/2014/main" id="{F3B16B61-5100-E3E8-B482-0FAEF2254D0B}"/>
              </a:ext>
            </a:extLst>
          </p:cNvPr>
          <p:cNvGrpSpPr/>
          <p:nvPr/>
        </p:nvGrpSpPr>
        <p:grpSpPr>
          <a:xfrm>
            <a:off x="624840" y="1934567"/>
            <a:ext cx="2847812" cy="1807765"/>
            <a:chOff x="1047681" y="1663981"/>
            <a:chExt cx="2847812" cy="1807765"/>
          </a:xfrm>
        </p:grpSpPr>
        <p:sp>
          <p:nvSpPr>
            <p:cNvPr id="4" name="Rectangle 3">
              <a:extLst>
                <a:ext uri="{FF2B5EF4-FFF2-40B4-BE49-F238E27FC236}">
                  <a16:creationId xmlns:a16="http://schemas.microsoft.com/office/drawing/2014/main" id="{726C198F-AA9E-29B7-7D34-252A84990753}"/>
                </a:ext>
              </a:extLst>
            </p:cNvPr>
            <p:cNvSpPr/>
            <p:nvPr/>
          </p:nvSpPr>
          <p:spPr>
            <a:xfrm>
              <a:off x="1047681" y="1663981"/>
              <a:ext cx="2847812" cy="180776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ea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0E77BF38-BD76-C6DA-0948-7605EC141552}"/>
                </a:ext>
              </a:extLst>
            </p:cNvPr>
            <p:cNvSpPr txBox="1"/>
            <p:nvPr/>
          </p:nvSpPr>
          <p:spPr>
            <a:xfrm>
              <a:off x="1047681" y="1752255"/>
              <a:ext cx="2743735" cy="1631216"/>
            </a:xfrm>
            <a:prstGeom prst="rect">
              <a:avLst/>
            </a:prstGeom>
            <a:noFill/>
            <a:ln>
              <a:noFill/>
            </a:ln>
          </p:spPr>
          <p:txBody>
            <a:bodyPr wrap="square">
              <a:spAutoFit/>
            </a:bodyPr>
            <a:lstStyle/>
            <a:p>
              <a:pPr marL="171450" indent="-171450" algn="l">
                <a:buFont typeface="Arial" panose="020B0604020202020204" pitchFamily="34" charset="0"/>
                <a:buChar char="•"/>
              </a:pPr>
              <a:r>
                <a:rPr lang="en-US" sz="1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a:t>
              </a:r>
              <a:r>
                <a:rPr lang="en-US" sz="1000" b="0" i="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poutcome</a:t>
              </a:r>
              <a:r>
                <a:rPr lang="en-US" sz="1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variable has significant amount of unknowns.</a:t>
              </a:r>
            </a:p>
            <a:p>
              <a:pPr marL="171450" indent="-171450" algn="l">
                <a:buFont typeface="Arial" panose="020B0604020202020204" pitchFamily="34" charset="0"/>
                <a:buChar char="•"/>
              </a:pPr>
              <a:endParaRPr lang="en-US" sz="1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171450" indent="-171450" algn="l">
                <a:buFont typeface="Arial" panose="020B0604020202020204" pitchFamily="34" charset="0"/>
                <a:buChar char="•"/>
              </a:pPr>
              <a:r>
                <a:rPr lang="en-US" sz="1000" dirty="0">
                  <a:latin typeface="Calibri" panose="020F0502020204030204" pitchFamily="34" charset="0"/>
                  <a:ea typeface="Calibri" panose="020F0502020204030204" pitchFamily="34" charset="0"/>
                  <a:cs typeface="Calibri" panose="020F0502020204030204" pitchFamily="34" charset="0"/>
                </a:rPr>
                <a:t>Dropping the “</a:t>
              </a:r>
              <a:r>
                <a:rPr lang="en-US" sz="1000" dirty="0" err="1">
                  <a:latin typeface="Calibri" panose="020F0502020204030204" pitchFamily="34" charset="0"/>
                  <a:ea typeface="Calibri" panose="020F0502020204030204" pitchFamily="34" charset="0"/>
                  <a:cs typeface="Calibri" panose="020F0502020204030204" pitchFamily="34" charset="0"/>
                </a:rPr>
                <a:t>poutcome</a:t>
              </a:r>
              <a:r>
                <a:rPr lang="en-US" sz="1000" dirty="0">
                  <a:latin typeface="Calibri" panose="020F0502020204030204" pitchFamily="34" charset="0"/>
                  <a:ea typeface="Calibri" panose="020F0502020204030204" pitchFamily="34" charset="0"/>
                  <a:cs typeface="Calibri" panose="020F0502020204030204" pitchFamily="34" charset="0"/>
                </a:rPr>
                <a:t>” variable.</a:t>
              </a:r>
            </a:p>
            <a:p>
              <a:pPr marL="171450" indent="-171450" algn="l">
                <a:buFont typeface="Arial" panose="020B0604020202020204" pitchFamily="34" charset="0"/>
                <a:buChar char="•"/>
              </a:pPr>
              <a:endParaRPr lang="en-US" sz="1000" dirty="0">
                <a:latin typeface="Calibri" panose="020F0502020204030204" pitchFamily="34" charset="0"/>
                <a:ea typeface="Calibri" panose="020F0502020204030204" pitchFamily="34" charset="0"/>
                <a:cs typeface="Calibri" panose="020F0502020204030204" pitchFamily="34" charset="0"/>
              </a:endParaRPr>
            </a:p>
            <a:p>
              <a:pPr marL="171450" indent="-171450" algn="l">
                <a:buFont typeface="Arial" panose="020B0604020202020204" pitchFamily="34" charset="0"/>
                <a:buChar char="•"/>
              </a:pPr>
              <a:r>
                <a:rPr lang="en-US" sz="1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Scaling the variables with Robust Scaler which handles outliers better than Standard Scaler.</a:t>
              </a:r>
            </a:p>
            <a:p>
              <a:pPr marL="171450" indent="-171450" algn="l">
                <a:buFont typeface="Arial" panose="020B0604020202020204" pitchFamily="34" charset="0"/>
                <a:buChar char="•"/>
              </a:pPr>
              <a:endParaRPr lang="en-US" sz="1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171450" indent="-171450" algn="l">
                <a:buFont typeface="Arial" panose="020B0604020202020204" pitchFamily="34" charset="0"/>
                <a:buChar char="•"/>
              </a:pPr>
              <a:r>
                <a:rPr lang="en-US" sz="1000" dirty="0">
                  <a:latin typeface="Calibri" panose="020F0502020204030204" pitchFamily="34" charset="0"/>
                  <a:ea typeface="Calibri" panose="020F0502020204030204" pitchFamily="34" charset="0"/>
                  <a:cs typeface="Calibri" panose="020F0502020204030204" pitchFamily="34" charset="0"/>
                </a:rPr>
                <a:t>Encoding categorical variables with pandas method </a:t>
              </a:r>
              <a:endParaRPr lang="en-US" sz="1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grpSp>
      <p:grpSp>
        <p:nvGrpSpPr>
          <p:cNvPr id="17" name="Group 16">
            <a:extLst>
              <a:ext uri="{FF2B5EF4-FFF2-40B4-BE49-F238E27FC236}">
                <a16:creationId xmlns:a16="http://schemas.microsoft.com/office/drawing/2014/main" id="{CF5FC762-5ABC-1A3E-4BAB-94D3CDC584E8}"/>
              </a:ext>
            </a:extLst>
          </p:cNvPr>
          <p:cNvGrpSpPr/>
          <p:nvPr/>
        </p:nvGrpSpPr>
        <p:grpSpPr>
          <a:xfrm>
            <a:off x="403860" y="1667867"/>
            <a:ext cx="8199120" cy="3065633"/>
            <a:chOff x="403860" y="1667867"/>
            <a:chExt cx="8199120" cy="3065633"/>
          </a:xfrm>
        </p:grpSpPr>
        <p:sp>
          <p:nvSpPr>
            <p:cNvPr id="14" name="Rectangle 13">
              <a:extLst>
                <a:ext uri="{FF2B5EF4-FFF2-40B4-BE49-F238E27FC236}">
                  <a16:creationId xmlns:a16="http://schemas.microsoft.com/office/drawing/2014/main" id="{9DC71F5A-CFFF-74B9-43B1-7760A7B3E258}"/>
                </a:ext>
              </a:extLst>
            </p:cNvPr>
            <p:cNvSpPr/>
            <p:nvPr/>
          </p:nvSpPr>
          <p:spPr>
            <a:xfrm>
              <a:off x="403860" y="1667867"/>
              <a:ext cx="8199120" cy="3065633"/>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a typeface="Calibri" panose="020F0502020204030204" pitchFamily="34" charset="0"/>
                <a:cs typeface="Calibri" panose="020F0502020204030204" pitchFamily="34" charset="0"/>
              </a:endParaRPr>
            </a:p>
          </p:txBody>
        </p:sp>
        <p:cxnSp>
          <p:nvCxnSpPr>
            <p:cNvPr id="16" name="Straight Connector 15">
              <a:extLst>
                <a:ext uri="{FF2B5EF4-FFF2-40B4-BE49-F238E27FC236}">
                  <a16:creationId xmlns:a16="http://schemas.microsoft.com/office/drawing/2014/main" id="{AA4F5A07-43C3-C35B-1556-261D12A89CD9}"/>
                </a:ext>
              </a:extLst>
            </p:cNvPr>
            <p:cNvCxnSpPr/>
            <p:nvPr/>
          </p:nvCxnSpPr>
          <p:spPr>
            <a:xfrm>
              <a:off x="3693632" y="1667867"/>
              <a:ext cx="0" cy="3065633"/>
            </a:xfrm>
            <a:prstGeom prst="line">
              <a:avLst/>
            </a:prstGeom>
          </p:spPr>
          <p:style>
            <a:lnRef idx="2">
              <a:schemeClr val="dk1"/>
            </a:lnRef>
            <a:fillRef idx="0">
              <a:schemeClr val="dk1"/>
            </a:fillRef>
            <a:effectRef idx="1">
              <a:schemeClr val="dk1"/>
            </a:effectRef>
            <a:fontRef idx="minor">
              <a:schemeClr val="tx1"/>
            </a:fontRef>
          </p:style>
        </p:cxnSp>
      </p:grpSp>
      <p:pic>
        <p:nvPicPr>
          <p:cNvPr id="6" name="Picture 5">
            <a:extLst>
              <a:ext uri="{FF2B5EF4-FFF2-40B4-BE49-F238E27FC236}">
                <a16:creationId xmlns:a16="http://schemas.microsoft.com/office/drawing/2014/main" id="{A18E732A-F567-5879-423D-DB4F44402FA3}"/>
              </a:ext>
            </a:extLst>
          </p:cNvPr>
          <p:cNvPicPr>
            <a:picLocks noChangeAspect="1"/>
          </p:cNvPicPr>
          <p:nvPr/>
        </p:nvPicPr>
        <p:blipFill>
          <a:blip r:embed="rId3"/>
          <a:stretch>
            <a:fillRect/>
          </a:stretch>
        </p:blipFill>
        <p:spPr>
          <a:xfrm>
            <a:off x="3914614" y="1984097"/>
            <a:ext cx="838292" cy="842923"/>
          </a:xfrm>
          <a:prstGeom prst="rect">
            <a:avLst/>
          </a:prstGeom>
        </p:spPr>
      </p:pic>
      <p:pic>
        <p:nvPicPr>
          <p:cNvPr id="8" name="Picture 7">
            <a:extLst>
              <a:ext uri="{FF2B5EF4-FFF2-40B4-BE49-F238E27FC236}">
                <a16:creationId xmlns:a16="http://schemas.microsoft.com/office/drawing/2014/main" id="{4C4F0017-199E-F5F9-E0C4-B4A8121F95BD}"/>
              </a:ext>
            </a:extLst>
          </p:cNvPr>
          <p:cNvPicPr>
            <a:picLocks noChangeAspect="1"/>
          </p:cNvPicPr>
          <p:nvPr/>
        </p:nvPicPr>
        <p:blipFill>
          <a:blip r:embed="rId4"/>
          <a:stretch>
            <a:fillRect/>
          </a:stretch>
        </p:blipFill>
        <p:spPr>
          <a:xfrm>
            <a:off x="3816379" y="1816380"/>
            <a:ext cx="1554618" cy="201660"/>
          </a:xfrm>
          <a:prstGeom prst="rect">
            <a:avLst/>
          </a:prstGeom>
        </p:spPr>
      </p:pic>
      <p:pic>
        <p:nvPicPr>
          <p:cNvPr id="11" name="Picture 10">
            <a:extLst>
              <a:ext uri="{FF2B5EF4-FFF2-40B4-BE49-F238E27FC236}">
                <a16:creationId xmlns:a16="http://schemas.microsoft.com/office/drawing/2014/main" id="{A63A919D-A109-B190-6166-FBE72567F7DA}"/>
              </a:ext>
            </a:extLst>
          </p:cNvPr>
          <p:cNvPicPr>
            <a:picLocks noChangeAspect="1"/>
          </p:cNvPicPr>
          <p:nvPr/>
        </p:nvPicPr>
        <p:blipFill>
          <a:blip r:embed="rId5"/>
          <a:stretch>
            <a:fillRect/>
          </a:stretch>
        </p:blipFill>
        <p:spPr>
          <a:xfrm>
            <a:off x="3816379" y="3125461"/>
            <a:ext cx="4151196" cy="1417199"/>
          </a:xfrm>
          <a:prstGeom prst="rect">
            <a:avLst/>
          </a:prstGeom>
        </p:spPr>
      </p:pic>
      <p:pic>
        <p:nvPicPr>
          <p:cNvPr id="15" name="Picture 14">
            <a:extLst>
              <a:ext uri="{FF2B5EF4-FFF2-40B4-BE49-F238E27FC236}">
                <a16:creationId xmlns:a16="http://schemas.microsoft.com/office/drawing/2014/main" id="{DAE13F11-364E-A385-3F52-ECF0BC38AFD4}"/>
              </a:ext>
            </a:extLst>
          </p:cNvPr>
          <p:cNvPicPr>
            <a:picLocks noChangeAspect="1"/>
          </p:cNvPicPr>
          <p:nvPr/>
        </p:nvPicPr>
        <p:blipFill>
          <a:blip r:embed="rId6"/>
          <a:stretch>
            <a:fillRect/>
          </a:stretch>
        </p:blipFill>
        <p:spPr>
          <a:xfrm>
            <a:off x="3914613" y="3147849"/>
            <a:ext cx="826673" cy="183231"/>
          </a:xfrm>
          <a:prstGeom prst="rect">
            <a:avLst/>
          </a:prstGeom>
        </p:spPr>
      </p:pic>
      <p:sp>
        <p:nvSpPr>
          <p:cNvPr id="5" name="Rectangle 4">
            <a:extLst>
              <a:ext uri="{FF2B5EF4-FFF2-40B4-BE49-F238E27FC236}">
                <a16:creationId xmlns:a16="http://schemas.microsoft.com/office/drawing/2014/main" id="{711656F9-84D0-197E-0B56-C41AB648A914}"/>
              </a:ext>
            </a:extLst>
          </p:cNvPr>
          <p:cNvSpPr/>
          <p:nvPr/>
        </p:nvSpPr>
        <p:spPr>
          <a:xfrm>
            <a:off x="607062" y="4170953"/>
            <a:ext cx="2827555" cy="371707"/>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t>Note: Data was split before feature engineering to prevent data leakage</a:t>
            </a:r>
          </a:p>
        </p:txBody>
      </p:sp>
    </p:spTree>
    <p:extLst>
      <p:ext uri="{BB962C8B-B14F-4D97-AF65-F5344CB8AC3E}">
        <p14:creationId xmlns:p14="http://schemas.microsoft.com/office/powerpoint/2010/main" val="2200030992"/>
      </p:ext>
    </p:extLst>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TotalTime>
  <Words>1460</Words>
  <Application>Microsoft Office PowerPoint</Application>
  <PresentationFormat>On-screen Show (16:9)</PresentationFormat>
  <Paragraphs>146</Paragraphs>
  <Slides>19</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Symbol</vt:lpstr>
      <vt:lpstr>Calibri</vt:lpstr>
      <vt:lpstr>Arial</vt:lpstr>
      <vt:lpstr>Roboto</vt:lpstr>
      <vt:lpstr>Geometric</vt:lpstr>
      <vt:lpstr>Predictive Modeling for Bank Marketing</vt:lpstr>
      <vt:lpstr>Introduction : Bank Marketing Campaign </vt:lpstr>
      <vt:lpstr>Business Questions </vt:lpstr>
      <vt:lpstr>Opportunities and Motivations</vt:lpstr>
      <vt:lpstr>Analysis Process</vt:lpstr>
      <vt:lpstr>Data Analysis Process</vt:lpstr>
      <vt:lpstr>Understanding the data</vt:lpstr>
      <vt:lpstr>Exploring the data distributions</vt:lpstr>
      <vt:lpstr>Engineering the data for better performance</vt:lpstr>
      <vt:lpstr>Modelling the data</vt:lpstr>
      <vt:lpstr>Evaluating the model performance</vt:lpstr>
      <vt:lpstr>Conclusion</vt:lpstr>
      <vt:lpstr>Overview for the bank</vt:lpstr>
      <vt:lpstr>Feature importance ranking</vt:lpstr>
      <vt:lpstr>Challenges and way forward</vt:lpstr>
      <vt:lpstr>Challenges and way forward</vt:lpstr>
      <vt:lpstr>Appendix</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Modeling for Bank Marketing</dc:title>
  <dc:creator>Mudasir Wazir</dc:creator>
  <cp:lastModifiedBy>Mudasir Wazir</cp:lastModifiedBy>
  <cp:revision>1</cp:revision>
  <dcterms:modified xsi:type="dcterms:W3CDTF">2024-01-27T15:48:48Z</dcterms:modified>
</cp:coreProperties>
</file>