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4"/>
  </p:notesMasterIdLst>
  <p:sldIdLst>
    <p:sldId id="256" r:id="rId2"/>
    <p:sldId id="257" r:id="rId3"/>
    <p:sldId id="396"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35" r:id="rId25"/>
    <p:sldId id="417" r:id="rId26"/>
    <p:sldId id="427" r:id="rId27"/>
    <p:sldId id="428" r:id="rId28"/>
    <p:sldId id="429" r:id="rId29"/>
    <p:sldId id="430" r:id="rId30"/>
    <p:sldId id="431" r:id="rId31"/>
    <p:sldId id="432" r:id="rId32"/>
    <p:sldId id="433" r:id="rId33"/>
    <p:sldId id="436" r:id="rId34"/>
    <p:sldId id="437" r:id="rId35"/>
    <p:sldId id="438" r:id="rId36"/>
    <p:sldId id="439" r:id="rId37"/>
    <p:sldId id="440" r:id="rId38"/>
    <p:sldId id="441" r:id="rId39"/>
    <p:sldId id="447" r:id="rId40"/>
    <p:sldId id="465" r:id="rId41"/>
    <p:sldId id="442" r:id="rId42"/>
    <p:sldId id="443" r:id="rId43"/>
    <p:sldId id="448" r:id="rId44"/>
    <p:sldId id="444" r:id="rId45"/>
    <p:sldId id="445" r:id="rId46"/>
    <p:sldId id="446" r:id="rId47"/>
    <p:sldId id="449" r:id="rId48"/>
    <p:sldId id="450" r:id="rId49"/>
    <p:sldId id="451" r:id="rId50"/>
    <p:sldId id="452" r:id="rId51"/>
    <p:sldId id="453" r:id="rId52"/>
    <p:sldId id="454" r:id="rId53"/>
    <p:sldId id="455" r:id="rId54"/>
    <p:sldId id="457" r:id="rId55"/>
    <p:sldId id="458" r:id="rId56"/>
    <p:sldId id="459" r:id="rId57"/>
    <p:sldId id="460" r:id="rId58"/>
    <p:sldId id="461" r:id="rId59"/>
    <p:sldId id="462" r:id="rId60"/>
    <p:sldId id="463" r:id="rId61"/>
    <p:sldId id="464" r:id="rId62"/>
    <p:sldId id="434"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23"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29A3-A67F-4574-8CEB-73D7E972F94A}"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8FC7B-16B7-4CA9-978D-0FD62974B770}" type="slidenum">
              <a:rPr lang="en-US" smtClean="0"/>
              <a:t>‹#›</a:t>
            </a:fld>
            <a:endParaRPr lang="en-US"/>
          </a:p>
        </p:txBody>
      </p:sp>
    </p:spTree>
    <p:extLst>
      <p:ext uri="{BB962C8B-B14F-4D97-AF65-F5344CB8AC3E}">
        <p14:creationId xmlns:p14="http://schemas.microsoft.com/office/powerpoint/2010/main" val="16300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1B9C94-4C5B-4F3A-93C2-11008CEE622F}" type="datetime1">
              <a:rPr lang="en-US" smtClean="0"/>
              <a:t>11/15/2021</a:t>
            </a:fld>
            <a:endParaRPr lang="en-US"/>
          </a:p>
        </p:txBody>
      </p:sp>
      <p:sp>
        <p:nvSpPr>
          <p:cNvPr id="5" name="Footer Placeholder 4"/>
          <p:cNvSpPr>
            <a:spLocks noGrp="1"/>
          </p:cNvSpPr>
          <p:nvPr>
            <p:ph type="ftr" sz="quarter" idx="11"/>
          </p:nvPr>
        </p:nvSpPr>
        <p:spPr/>
        <p:txBody>
          <a:bodyPr/>
          <a:lstStyle/>
          <a:p>
            <a:r>
              <a:rPr lang="en-US"/>
              <a:t>DATA STRUCTURES AND ALGORITHMS | CSSE</a:t>
            </a:r>
          </a:p>
        </p:txBody>
      </p:sp>
      <p:sp>
        <p:nvSpPr>
          <p:cNvPr id="6" name="Slide Number Placeholder 5"/>
          <p:cNvSpPr>
            <a:spLocks noGrp="1"/>
          </p:cNvSpPr>
          <p:nvPr>
            <p:ph type="sldNum" sz="quarter" idx="12"/>
          </p:nvPr>
        </p:nvSpPr>
        <p:spPr/>
        <p:txBody>
          <a:bodyPr/>
          <a:lstStyle/>
          <a:p>
            <a:fld id="{4A18ECC3-CF15-4CBC-AC39-259F364320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0AA735B-91B8-444C-B0C9-C8433908C0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17186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1891E-53B7-4E0A-A2F6-2279DAB808C2}" type="datetime1">
              <a:rPr lang="en-US" smtClean="0"/>
              <a:t>11/15/2021</a:t>
            </a:fld>
            <a:endParaRPr lang="en-US"/>
          </a:p>
        </p:txBody>
      </p:sp>
      <p:sp>
        <p:nvSpPr>
          <p:cNvPr id="5" name="Footer Placeholder 4"/>
          <p:cNvSpPr>
            <a:spLocks noGrp="1"/>
          </p:cNvSpPr>
          <p:nvPr>
            <p:ph type="ftr" sz="quarter" idx="11"/>
          </p:nvPr>
        </p:nvSpPr>
        <p:spPr/>
        <p:txBody>
          <a:bodyPr/>
          <a:lstStyle/>
          <a:p>
            <a:r>
              <a:rPr lang="en-US"/>
              <a:t>DATA STRUCTURES AND ALGORITHMS | CSSE</a:t>
            </a:r>
          </a:p>
        </p:txBody>
      </p:sp>
      <p:sp>
        <p:nvSpPr>
          <p:cNvPr id="6" name="Slide Number Placeholder 5"/>
          <p:cNvSpPr>
            <a:spLocks noGrp="1"/>
          </p:cNvSpPr>
          <p:nvPr>
            <p:ph type="sldNum" sz="quarter" idx="12"/>
          </p:nvPr>
        </p:nvSpPr>
        <p:spPr/>
        <p:txBody>
          <a:bodyPr/>
          <a:lstStyle/>
          <a:p>
            <a:fld id="{4A18ECC3-CF15-4CBC-AC39-259F3643204B}" type="slidenum">
              <a:rPr lang="en-US" smtClean="0"/>
              <a:t>‹#›</a:t>
            </a:fld>
            <a:endParaRPr lang="en-US"/>
          </a:p>
        </p:txBody>
      </p:sp>
      <p:pic>
        <p:nvPicPr>
          <p:cNvPr id="7" name="Picture 6">
            <a:extLst>
              <a:ext uri="{FF2B5EF4-FFF2-40B4-BE49-F238E27FC236}">
                <a16:creationId xmlns:a16="http://schemas.microsoft.com/office/drawing/2014/main" id="{8E2A64AD-9080-4DB1-935D-F5D2C74027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400688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76CBB-E0E2-47B2-A1BB-2E10F82D6F8E}" type="datetime1">
              <a:rPr lang="en-US" smtClean="0"/>
              <a:t>11/15/2021</a:t>
            </a:fld>
            <a:endParaRPr lang="en-US"/>
          </a:p>
        </p:txBody>
      </p:sp>
      <p:sp>
        <p:nvSpPr>
          <p:cNvPr id="5" name="Footer Placeholder 4"/>
          <p:cNvSpPr>
            <a:spLocks noGrp="1"/>
          </p:cNvSpPr>
          <p:nvPr>
            <p:ph type="ftr" sz="quarter" idx="11"/>
          </p:nvPr>
        </p:nvSpPr>
        <p:spPr/>
        <p:txBody>
          <a:bodyPr/>
          <a:lstStyle/>
          <a:p>
            <a:r>
              <a:rPr lang="en-US"/>
              <a:t>DATA STRUCTURES AND ALGORITHMS | CSSE</a:t>
            </a:r>
          </a:p>
        </p:txBody>
      </p:sp>
      <p:sp>
        <p:nvSpPr>
          <p:cNvPr id="6" name="Slide Number Placeholder 5"/>
          <p:cNvSpPr>
            <a:spLocks noGrp="1"/>
          </p:cNvSpPr>
          <p:nvPr>
            <p:ph type="sldNum" sz="quarter" idx="12"/>
          </p:nvPr>
        </p:nvSpPr>
        <p:spPr/>
        <p:txBody>
          <a:bodyPr/>
          <a:lstStyle/>
          <a:p>
            <a:fld id="{4A18ECC3-CF15-4CBC-AC39-259F3643204B}" type="slidenum">
              <a:rPr lang="en-US" smtClean="0"/>
              <a:t>‹#›</a:t>
            </a:fld>
            <a:endParaRPr lang="en-US"/>
          </a:p>
        </p:txBody>
      </p:sp>
      <p:pic>
        <p:nvPicPr>
          <p:cNvPr id="9" name="Picture 8">
            <a:extLst>
              <a:ext uri="{FF2B5EF4-FFF2-40B4-BE49-F238E27FC236}">
                <a16:creationId xmlns:a16="http://schemas.microsoft.com/office/drawing/2014/main" id="{0D317F17-8E65-4875-9B12-396FFD7E6E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240783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BBC40-4E3F-4141-A523-453ECBF467D5}" type="datetime1">
              <a:rPr lang="en-US" smtClean="0"/>
              <a:t>11/15/2021</a:t>
            </a:fld>
            <a:endParaRPr lang="en-US"/>
          </a:p>
        </p:txBody>
      </p:sp>
      <p:sp>
        <p:nvSpPr>
          <p:cNvPr id="5" name="Footer Placeholder 4"/>
          <p:cNvSpPr>
            <a:spLocks noGrp="1"/>
          </p:cNvSpPr>
          <p:nvPr>
            <p:ph type="ftr" sz="quarter" idx="11"/>
          </p:nvPr>
        </p:nvSpPr>
        <p:spPr/>
        <p:txBody>
          <a:bodyPr/>
          <a:lstStyle/>
          <a:p>
            <a:r>
              <a:rPr lang="en-US"/>
              <a:t>DATA STRUCTURES AND ALGORITHMS | CSSE</a:t>
            </a:r>
          </a:p>
        </p:txBody>
      </p:sp>
      <p:sp>
        <p:nvSpPr>
          <p:cNvPr id="6" name="Slide Number Placeholder 5"/>
          <p:cNvSpPr>
            <a:spLocks noGrp="1"/>
          </p:cNvSpPr>
          <p:nvPr>
            <p:ph type="sldNum" sz="quarter" idx="12"/>
          </p:nvPr>
        </p:nvSpPr>
        <p:spPr/>
        <p:txBody>
          <a:bodyPr/>
          <a:lstStyle/>
          <a:p>
            <a:fld id="{4A18ECC3-CF15-4CBC-AC39-259F3643204B}" type="slidenum">
              <a:rPr lang="en-US" smtClean="0"/>
              <a:t>‹#›</a:t>
            </a:fld>
            <a:endParaRPr lang="en-US"/>
          </a:p>
        </p:txBody>
      </p:sp>
      <p:pic>
        <p:nvPicPr>
          <p:cNvPr id="7" name="Picture 6">
            <a:extLst>
              <a:ext uri="{FF2B5EF4-FFF2-40B4-BE49-F238E27FC236}">
                <a16:creationId xmlns:a16="http://schemas.microsoft.com/office/drawing/2014/main" id="{3260837E-0F1F-492B-92C9-79A30F6D4F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263617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DABF0B-8734-4AC7-A7A9-F08DC5372284}" type="datetime1">
              <a:rPr lang="en-US" smtClean="0"/>
              <a:t>11/15/2021</a:t>
            </a:fld>
            <a:endParaRPr lang="en-US"/>
          </a:p>
        </p:txBody>
      </p:sp>
      <p:sp>
        <p:nvSpPr>
          <p:cNvPr id="5" name="Footer Placeholder 4"/>
          <p:cNvSpPr>
            <a:spLocks noGrp="1"/>
          </p:cNvSpPr>
          <p:nvPr>
            <p:ph type="ftr" sz="quarter" idx="11"/>
          </p:nvPr>
        </p:nvSpPr>
        <p:spPr/>
        <p:txBody>
          <a:bodyPr/>
          <a:lstStyle/>
          <a:p>
            <a:r>
              <a:rPr lang="en-US"/>
              <a:t>DATA STRUCTURES AND ALGORITHMS | CSSE</a:t>
            </a:r>
          </a:p>
        </p:txBody>
      </p:sp>
      <p:sp>
        <p:nvSpPr>
          <p:cNvPr id="6" name="Slide Number Placeholder 5"/>
          <p:cNvSpPr>
            <a:spLocks noGrp="1"/>
          </p:cNvSpPr>
          <p:nvPr>
            <p:ph type="sldNum" sz="quarter" idx="12"/>
          </p:nvPr>
        </p:nvSpPr>
        <p:spPr/>
        <p:txBody>
          <a:bodyPr/>
          <a:lstStyle/>
          <a:p>
            <a:fld id="{4A18ECC3-CF15-4CBC-AC39-259F364320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B8605C8-A525-4A59-9843-9C3ED21A7C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69491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96D4C-6375-4C95-832C-E1818304D004}" type="datetime1">
              <a:rPr lang="en-US" smtClean="0"/>
              <a:t>11/15/2021</a:t>
            </a:fld>
            <a:endParaRPr lang="en-US"/>
          </a:p>
        </p:txBody>
      </p:sp>
      <p:sp>
        <p:nvSpPr>
          <p:cNvPr id="6" name="Footer Placeholder 5"/>
          <p:cNvSpPr>
            <a:spLocks noGrp="1"/>
          </p:cNvSpPr>
          <p:nvPr>
            <p:ph type="ftr" sz="quarter" idx="11"/>
          </p:nvPr>
        </p:nvSpPr>
        <p:spPr/>
        <p:txBody>
          <a:bodyPr/>
          <a:lstStyle/>
          <a:p>
            <a:r>
              <a:rPr lang="en-US"/>
              <a:t>DATA STRUCTURES AND ALGORITHMS | CSSE</a:t>
            </a:r>
          </a:p>
        </p:txBody>
      </p:sp>
      <p:sp>
        <p:nvSpPr>
          <p:cNvPr id="7" name="Slide Number Placeholder 6"/>
          <p:cNvSpPr>
            <a:spLocks noGrp="1"/>
          </p:cNvSpPr>
          <p:nvPr>
            <p:ph type="sldNum" sz="quarter" idx="12"/>
          </p:nvPr>
        </p:nvSpPr>
        <p:spPr/>
        <p:txBody>
          <a:bodyPr/>
          <a:lstStyle/>
          <a:p>
            <a:fld id="{4A18ECC3-CF15-4CBC-AC39-259F3643204B}" type="slidenum">
              <a:rPr lang="en-US" smtClean="0"/>
              <a:t>‹#›</a:t>
            </a:fld>
            <a:endParaRPr lang="en-US"/>
          </a:p>
        </p:txBody>
      </p:sp>
      <p:pic>
        <p:nvPicPr>
          <p:cNvPr id="9" name="Picture 8">
            <a:extLst>
              <a:ext uri="{FF2B5EF4-FFF2-40B4-BE49-F238E27FC236}">
                <a16:creationId xmlns:a16="http://schemas.microsoft.com/office/drawing/2014/main" id="{279B2D10-94FD-4E3B-AD77-9D4D12A0BC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61791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A583A-B2FB-4DF0-ADA2-0A096F9BE10C}" type="datetime1">
              <a:rPr lang="en-US" smtClean="0"/>
              <a:t>11/15/2021</a:t>
            </a:fld>
            <a:endParaRPr lang="en-US"/>
          </a:p>
        </p:txBody>
      </p:sp>
      <p:sp>
        <p:nvSpPr>
          <p:cNvPr id="8" name="Footer Placeholder 7"/>
          <p:cNvSpPr>
            <a:spLocks noGrp="1"/>
          </p:cNvSpPr>
          <p:nvPr>
            <p:ph type="ftr" sz="quarter" idx="11"/>
          </p:nvPr>
        </p:nvSpPr>
        <p:spPr/>
        <p:txBody>
          <a:bodyPr/>
          <a:lstStyle/>
          <a:p>
            <a:r>
              <a:rPr lang="en-US"/>
              <a:t>DATA STRUCTURES AND ALGORITHMS | CSSE</a:t>
            </a:r>
          </a:p>
        </p:txBody>
      </p:sp>
      <p:sp>
        <p:nvSpPr>
          <p:cNvPr id="9" name="Slide Number Placeholder 8"/>
          <p:cNvSpPr>
            <a:spLocks noGrp="1"/>
          </p:cNvSpPr>
          <p:nvPr>
            <p:ph type="sldNum" sz="quarter" idx="12"/>
          </p:nvPr>
        </p:nvSpPr>
        <p:spPr/>
        <p:txBody>
          <a:bodyPr/>
          <a:lstStyle/>
          <a:p>
            <a:fld id="{4A18ECC3-CF15-4CBC-AC39-259F3643204B}" type="slidenum">
              <a:rPr lang="en-US" smtClean="0"/>
              <a:t>‹#›</a:t>
            </a:fld>
            <a:endParaRPr lang="en-US"/>
          </a:p>
        </p:txBody>
      </p:sp>
      <p:pic>
        <p:nvPicPr>
          <p:cNvPr id="11" name="Picture 10">
            <a:extLst>
              <a:ext uri="{FF2B5EF4-FFF2-40B4-BE49-F238E27FC236}">
                <a16:creationId xmlns:a16="http://schemas.microsoft.com/office/drawing/2014/main" id="{FCE8D9B5-5E46-4405-947F-C5B4440458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65664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01F43-3419-4042-AF1B-7D090C2ACF1F}" type="datetime1">
              <a:rPr lang="en-US" smtClean="0"/>
              <a:t>11/15/2021</a:t>
            </a:fld>
            <a:endParaRPr lang="en-US"/>
          </a:p>
        </p:txBody>
      </p:sp>
      <p:sp>
        <p:nvSpPr>
          <p:cNvPr id="4" name="Footer Placeholder 3"/>
          <p:cNvSpPr>
            <a:spLocks noGrp="1"/>
          </p:cNvSpPr>
          <p:nvPr>
            <p:ph type="ftr" sz="quarter" idx="11"/>
          </p:nvPr>
        </p:nvSpPr>
        <p:spPr/>
        <p:txBody>
          <a:bodyPr/>
          <a:lstStyle/>
          <a:p>
            <a:r>
              <a:rPr lang="en-US"/>
              <a:t>DATA STRUCTURES AND ALGORITHMS | CSSE</a:t>
            </a:r>
          </a:p>
        </p:txBody>
      </p:sp>
      <p:sp>
        <p:nvSpPr>
          <p:cNvPr id="5" name="Slide Number Placeholder 4"/>
          <p:cNvSpPr>
            <a:spLocks noGrp="1"/>
          </p:cNvSpPr>
          <p:nvPr>
            <p:ph type="sldNum" sz="quarter" idx="12"/>
          </p:nvPr>
        </p:nvSpPr>
        <p:spPr/>
        <p:txBody>
          <a:bodyPr/>
          <a:lstStyle/>
          <a:p>
            <a:fld id="{4A18ECC3-CF15-4CBC-AC39-259F3643204B}" type="slidenum">
              <a:rPr lang="en-US" smtClean="0"/>
              <a:t>‹#›</a:t>
            </a:fld>
            <a:endParaRPr lang="en-US"/>
          </a:p>
        </p:txBody>
      </p:sp>
      <p:pic>
        <p:nvPicPr>
          <p:cNvPr id="6" name="Picture 5">
            <a:extLst>
              <a:ext uri="{FF2B5EF4-FFF2-40B4-BE49-F238E27FC236}">
                <a16:creationId xmlns:a16="http://schemas.microsoft.com/office/drawing/2014/main" id="{1D6495D8-77C8-4679-9C92-C378AFBAB1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387115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F27861-8D72-46DB-8BC6-C4A898CC7BDA}" type="datetime1">
              <a:rPr lang="en-US" smtClean="0"/>
              <a:t>11/15/2021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DATA STRUCTURES AND ALGORITHMS | CSSE</a:t>
            </a:r>
          </a:p>
        </p:txBody>
      </p:sp>
      <p:sp>
        <p:nvSpPr>
          <p:cNvPr id="9" name="Slide Number Placeholder 8"/>
          <p:cNvSpPr>
            <a:spLocks noGrp="1"/>
          </p:cNvSpPr>
          <p:nvPr>
            <p:ph type="sldNum" sz="quarter" idx="12"/>
          </p:nvPr>
        </p:nvSpPr>
        <p:spPr/>
        <p:txBody>
          <a:bodyPr/>
          <a:lstStyle/>
          <a:p>
            <a:fld id="{4A18ECC3-CF15-4CBC-AC39-259F3643204B}" type="slidenum">
              <a:rPr lang="en-US" smtClean="0"/>
              <a:t>‹#›</a:t>
            </a:fld>
            <a:endParaRPr lang="en-US"/>
          </a:p>
        </p:txBody>
      </p:sp>
      <p:pic>
        <p:nvPicPr>
          <p:cNvPr id="10" name="Picture 9">
            <a:extLst>
              <a:ext uri="{FF2B5EF4-FFF2-40B4-BE49-F238E27FC236}">
                <a16:creationId xmlns:a16="http://schemas.microsoft.com/office/drawing/2014/main" id="{4FD0D299-3895-4D73-A5CD-487214BFB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423434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22EC32-D87D-41CA-88CD-6F07FA697E2F}" type="datetime1">
              <a:rPr lang="en-US" smtClean="0"/>
              <a:t>11/15/2021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DATA STRUCTURES AND ALGORITHMS | CSSE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18ECC3-CF15-4CBC-AC39-259F3643204B}" type="slidenum">
              <a:rPr lang="en-US" smtClean="0"/>
              <a:t>‹#›</a:t>
            </a:fld>
            <a:endParaRPr lang="en-US"/>
          </a:p>
        </p:txBody>
      </p:sp>
      <p:pic>
        <p:nvPicPr>
          <p:cNvPr id="10" name="Picture 9">
            <a:extLst>
              <a:ext uri="{FF2B5EF4-FFF2-40B4-BE49-F238E27FC236}">
                <a16:creationId xmlns:a16="http://schemas.microsoft.com/office/drawing/2014/main" id="{7F9025D6-9817-4EAA-9C54-6142A22196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127201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265FD-579C-42A2-98F7-303D9F74706B}" type="datetime1">
              <a:rPr lang="en-US" smtClean="0"/>
              <a:t>11/15/2021</a:t>
            </a:fld>
            <a:endParaRPr lang="en-US"/>
          </a:p>
        </p:txBody>
      </p:sp>
      <p:sp>
        <p:nvSpPr>
          <p:cNvPr id="6" name="Footer Placeholder 5"/>
          <p:cNvSpPr>
            <a:spLocks noGrp="1"/>
          </p:cNvSpPr>
          <p:nvPr>
            <p:ph type="ftr" sz="quarter" idx="11"/>
          </p:nvPr>
        </p:nvSpPr>
        <p:spPr/>
        <p:txBody>
          <a:bodyPr/>
          <a:lstStyle/>
          <a:p>
            <a:r>
              <a:rPr lang="en-US"/>
              <a:t>DATA STRUCTURES AND ALGORITHMS | CSSE</a:t>
            </a:r>
          </a:p>
        </p:txBody>
      </p:sp>
      <p:sp>
        <p:nvSpPr>
          <p:cNvPr id="7" name="Slide Number Placeholder 6"/>
          <p:cNvSpPr>
            <a:spLocks noGrp="1"/>
          </p:cNvSpPr>
          <p:nvPr>
            <p:ph type="sldNum" sz="quarter" idx="12"/>
          </p:nvPr>
        </p:nvSpPr>
        <p:spPr/>
        <p:txBody>
          <a:bodyPr/>
          <a:lstStyle/>
          <a:p>
            <a:fld id="{4A18ECC3-CF15-4CBC-AC39-259F3643204B}" type="slidenum">
              <a:rPr lang="en-US" smtClean="0"/>
              <a:t>‹#›</a:t>
            </a:fld>
            <a:endParaRPr lang="en-US"/>
          </a:p>
        </p:txBody>
      </p:sp>
      <p:pic>
        <p:nvPicPr>
          <p:cNvPr id="10" name="Picture 9">
            <a:extLst>
              <a:ext uri="{FF2B5EF4-FFF2-40B4-BE49-F238E27FC236}">
                <a16:creationId xmlns:a16="http://schemas.microsoft.com/office/drawing/2014/main" id="{209C3757-3BA4-4DE5-8459-E18F3C200F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2791" y="38674"/>
            <a:ext cx="1599384" cy="725548"/>
          </a:xfrm>
          <a:prstGeom prst="rect">
            <a:avLst/>
          </a:prstGeom>
        </p:spPr>
      </p:pic>
    </p:spTree>
    <p:extLst>
      <p:ext uri="{BB962C8B-B14F-4D97-AF65-F5344CB8AC3E}">
        <p14:creationId xmlns:p14="http://schemas.microsoft.com/office/powerpoint/2010/main" val="390818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63958C-671A-4CB8-9554-903219FC50BD}" type="datetime1">
              <a:rPr lang="en-US" smtClean="0"/>
              <a:t>11/15/2021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DATA STRUCTURES AND ALGORITHMS | CSSE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18ECC3-CF15-4CBC-AC39-259F3643204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649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0FFB-AD7D-43CF-BC92-ABE12E6DB0C3}"/>
              </a:ext>
            </a:extLst>
          </p:cNvPr>
          <p:cNvSpPr>
            <a:spLocks noGrp="1"/>
          </p:cNvSpPr>
          <p:nvPr>
            <p:ph type="ctrTitle"/>
          </p:nvPr>
        </p:nvSpPr>
        <p:spPr/>
        <p:txBody>
          <a:bodyPr/>
          <a:lstStyle/>
          <a:p>
            <a:r>
              <a:rPr lang="en-US" dirty="0"/>
              <a:t>Linked List</a:t>
            </a:r>
          </a:p>
        </p:txBody>
      </p:sp>
      <p:sp>
        <p:nvSpPr>
          <p:cNvPr id="3" name="Subtitle 2">
            <a:extLst>
              <a:ext uri="{FF2B5EF4-FFF2-40B4-BE49-F238E27FC236}">
                <a16:creationId xmlns:a16="http://schemas.microsoft.com/office/drawing/2014/main" id="{6F7E2143-C81E-499C-B812-DF128C49C583}"/>
              </a:ext>
            </a:extLst>
          </p:cNvPr>
          <p:cNvSpPr>
            <a:spLocks noGrp="1"/>
          </p:cNvSpPr>
          <p:nvPr>
            <p:ph type="subTitle" idx="1"/>
          </p:nvPr>
        </p:nvSpPr>
        <p:spPr/>
        <p:txBody>
          <a:bodyPr/>
          <a:lstStyle/>
          <a:p>
            <a:r>
              <a:rPr lang="en-US" dirty="0"/>
              <a:t>Unit - 2</a:t>
            </a:r>
          </a:p>
        </p:txBody>
      </p:sp>
    </p:spTree>
    <p:extLst>
      <p:ext uri="{BB962C8B-B14F-4D97-AF65-F5344CB8AC3E}">
        <p14:creationId xmlns:p14="http://schemas.microsoft.com/office/powerpoint/2010/main" val="233295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5F732-904B-46AD-B2F4-8985F356C3DC}"/>
              </a:ext>
            </a:extLst>
          </p:cNvPr>
          <p:cNvPicPr>
            <a:picLocks noChangeAspect="1"/>
          </p:cNvPicPr>
          <p:nvPr/>
        </p:nvPicPr>
        <p:blipFill>
          <a:blip r:embed="rId2"/>
          <a:stretch>
            <a:fillRect/>
          </a:stretch>
        </p:blipFill>
        <p:spPr>
          <a:xfrm>
            <a:off x="1187520" y="1779933"/>
            <a:ext cx="8049234" cy="2672798"/>
          </a:xfrm>
          <a:prstGeom prst="rect">
            <a:avLst/>
          </a:prstGeom>
        </p:spPr>
      </p:pic>
      <p:sp>
        <p:nvSpPr>
          <p:cNvPr id="6" name="TextBox 5">
            <a:extLst>
              <a:ext uri="{FF2B5EF4-FFF2-40B4-BE49-F238E27FC236}">
                <a16:creationId xmlns:a16="http://schemas.microsoft.com/office/drawing/2014/main" id="{1C86F06C-030C-480E-AE61-81CA6F8BD6D6}"/>
              </a:ext>
            </a:extLst>
          </p:cNvPr>
          <p:cNvSpPr txBox="1"/>
          <p:nvPr/>
        </p:nvSpPr>
        <p:spPr>
          <a:xfrm>
            <a:off x="864119" y="755374"/>
            <a:ext cx="5231881" cy="369332"/>
          </a:xfrm>
          <a:prstGeom prst="rect">
            <a:avLst/>
          </a:prstGeom>
          <a:noFill/>
        </p:spPr>
        <p:txBody>
          <a:bodyPr wrap="none" rtlCol="0">
            <a:spAutoFit/>
          </a:bodyPr>
          <a:lstStyle/>
          <a:p>
            <a:r>
              <a:rPr lang="en-US" dirty="0"/>
              <a:t>How to access the first node of Linked List?</a:t>
            </a:r>
          </a:p>
        </p:txBody>
      </p:sp>
      <p:sp>
        <p:nvSpPr>
          <p:cNvPr id="2" name="TextBox 1">
            <a:extLst>
              <a:ext uri="{FF2B5EF4-FFF2-40B4-BE49-F238E27FC236}">
                <a16:creationId xmlns:a16="http://schemas.microsoft.com/office/drawing/2014/main" id="{71EE12E9-24FA-46CA-AA95-46B15353D8C6}"/>
              </a:ext>
            </a:extLst>
          </p:cNvPr>
          <p:cNvSpPr txBox="1"/>
          <p:nvPr/>
        </p:nvSpPr>
        <p:spPr>
          <a:xfrm>
            <a:off x="2199861" y="4863548"/>
            <a:ext cx="7041864" cy="646331"/>
          </a:xfrm>
          <a:prstGeom prst="rect">
            <a:avLst/>
          </a:prstGeom>
          <a:noFill/>
        </p:spPr>
        <p:txBody>
          <a:bodyPr wrap="none" rtlCol="0">
            <a:spAutoFit/>
          </a:bodyPr>
          <a:lstStyle/>
          <a:p>
            <a:pPr marL="285750" indent="-285750">
              <a:buFont typeface="Arial" panose="020B0604020202020204" pitchFamily="34" charset="0"/>
              <a:buChar char="•"/>
            </a:pPr>
            <a:r>
              <a:rPr lang="en-US" dirty="0"/>
              <a:t>To access first node of linked list, create a head pointer. </a:t>
            </a:r>
          </a:p>
          <a:p>
            <a:pPr marL="285750" indent="-285750">
              <a:buFont typeface="Arial" panose="020B0604020202020204" pitchFamily="34" charset="0"/>
              <a:buChar char="•"/>
            </a:pPr>
            <a:r>
              <a:rPr lang="en-US" dirty="0"/>
              <a:t>Assign the address of first node to head.</a:t>
            </a:r>
          </a:p>
        </p:txBody>
      </p:sp>
    </p:spTree>
    <p:extLst>
      <p:ext uri="{BB962C8B-B14F-4D97-AF65-F5344CB8AC3E}">
        <p14:creationId xmlns:p14="http://schemas.microsoft.com/office/powerpoint/2010/main" val="282003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174D-BBA3-45BD-A6A7-CA21F045D26B}"/>
              </a:ext>
            </a:extLst>
          </p:cNvPr>
          <p:cNvSpPr>
            <a:spLocks noGrp="1"/>
          </p:cNvSpPr>
          <p:nvPr>
            <p:ph type="title"/>
          </p:nvPr>
        </p:nvSpPr>
        <p:spPr/>
        <p:txBody>
          <a:bodyPr/>
          <a:lstStyle/>
          <a:p>
            <a:r>
              <a:rPr lang="en-US" dirty="0"/>
              <a:t>Array vs. Single Linked List (In Terms of Representation)</a:t>
            </a:r>
          </a:p>
        </p:txBody>
      </p:sp>
      <p:pic>
        <p:nvPicPr>
          <p:cNvPr id="5" name="Content Placeholder 4">
            <a:extLst>
              <a:ext uri="{FF2B5EF4-FFF2-40B4-BE49-F238E27FC236}">
                <a16:creationId xmlns:a16="http://schemas.microsoft.com/office/drawing/2014/main" id="{C4528E64-C6A3-470B-A071-AD232211D610}"/>
              </a:ext>
            </a:extLst>
          </p:cNvPr>
          <p:cNvPicPr>
            <a:picLocks noGrp="1" noChangeAspect="1"/>
          </p:cNvPicPr>
          <p:nvPr>
            <p:ph idx="1"/>
          </p:nvPr>
        </p:nvPicPr>
        <p:blipFill>
          <a:blip r:embed="rId2"/>
          <a:stretch>
            <a:fillRect/>
          </a:stretch>
        </p:blipFill>
        <p:spPr>
          <a:xfrm>
            <a:off x="1547853" y="2208062"/>
            <a:ext cx="8153015" cy="2912579"/>
          </a:xfrm>
        </p:spPr>
      </p:pic>
    </p:spTree>
    <p:extLst>
      <p:ext uri="{BB962C8B-B14F-4D97-AF65-F5344CB8AC3E}">
        <p14:creationId xmlns:p14="http://schemas.microsoft.com/office/powerpoint/2010/main" val="21435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F6E231-985E-4FCC-9E44-2A543A12C782}"/>
              </a:ext>
            </a:extLst>
          </p:cNvPr>
          <p:cNvPicPr>
            <a:picLocks noGrp="1" noChangeAspect="1"/>
          </p:cNvPicPr>
          <p:nvPr>
            <p:ph idx="4294967295"/>
          </p:nvPr>
        </p:nvPicPr>
        <p:blipFill>
          <a:blip r:embed="rId2"/>
          <a:stretch>
            <a:fillRect/>
          </a:stretch>
        </p:blipFill>
        <p:spPr>
          <a:xfrm>
            <a:off x="2173004" y="4639641"/>
            <a:ext cx="6557963" cy="830263"/>
          </a:xfrm>
        </p:spPr>
      </p:pic>
      <p:pic>
        <p:nvPicPr>
          <p:cNvPr id="5" name="Picture 4">
            <a:extLst>
              <a:ext uri="{FF2B5EF4-FFF2-40B4-BE49-F238E27FC236}">
                <a16:creationId xmlns:a16="http://schemas.microsoft.com/office/drawing/2014/main" id="{A17F73A2-A948-4455-9FD7-94296209326E}"/>
              </a:ext>
            </a:extLst>
          </p:cNvPr>
          <p:cNvPicPr>
            <a:picLocks noChangeAspect="1"/>
          </p:cNvPicPr>
          <p:nvPr/>
        </p:nvPicPr>
        <p:blipFill>
          <a:blip r:embed="rId3"/>
          <a:stretch>
            <a:fillRect/>
          </a:stretch>
        </p:blipFill>
        <p:spPr>
          <a:xfrm>
            <a:off x="1685677" y="854350"/>
            <a:ext cx="7829384" cy="3109179"/>
          </a:xfrm>
          <a:prstGeom prst="rect">
            <a:avLst/>
          </a:prstGeom>
        </p:spPr>
      </p:pic>
    </p:spTree>
    <p:extLst>
      <p:ext uri="{BB962C8B-B14F-4D97-AF65-F5344CB8AC3E}">
        <p14:creationId xmlns:p14="http://schemas.microsoft.com/office/powerpoint/2010/main" val="407273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AB2EC-0751-4D34-8F64-E4333FFF430B}"/>
              </a:ext>
            </a:extLst>
          </p:cNvPr>
          <p:cNvPicPr>
            <a:picLocks noChangeAspect="1"/>
          </p:cNvPicPr>
          <p:nvPr/>
        </p:nvPicPr>
        <p:blipFill>
          <a:blip r:embed="rId2"/>
          <a:stretch>
            <a:fillRect/>
          </a:stretch>
        </p:blipFill>
        <p:spPr>
          <a:xfrm>
            <a:off x="2425148" y="454799"/>
            <a:ext cx="4969979" cy="5446145"/>
          </a:xfrm>
          <a:prstGeom prst="rect">
            <a:avLst/>
          </a:prstGeom>
        </p:spPr>
      </p:pic>
    </p:spTree>
    <p:extLst>
      <p:ext uri="{BB962C8B-B14F-4D97-AF65-F5344CB8AC3E}">
        <p14:creationId xmlns:p14="http://schemas.microsoft.com/office/powerpoint/2010/main" val="115782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EB0B-CDC1-4EAA-B9BA-3E81A60E5733}"/>
              </a:ext>
            </a:extLst>
          </p:cNvPr>
          <p:cNvSpPr>
            <a:spLocks noGrp="1"/>
          </p:cNvSpPr>
          <p:nvPr>
            <p:ph type="title"/>
          </p:nvPr>
        </p:nvSpPr>
        <p:spPr/>
        <p:txBody>
          <a:bodyPr/>
          <a:lstStyle/>
          <a:p>
            <a:r>
              <a:rPr lang="en-US" dirty="0"/>
              <a:t>Creating the Node of a Single Linked List</a:t>
            </a:r>
          </a:p>
        </p:txBody>
      </p:sp>
      <p:pic>
        <p:nvPicPr>
          <p:cNvPr id="5" name="Content Placeholder 4">
            <a:extLst>
              <a:ext uri="{FF2B5EF4-FFF2-40B4-BE49-F238E27FC236}">
                <a16:creationId xmlns:a16="http://schemas.microsoft.com/office/drawing/2014/main" id="{FD8396AC-BA7B-48A2-B24B-7FD19288BFE3}"/>
              </a:ext>
            </a:extLst>
          </p:cNvPr>
          <p:cNvPicPr>
            <a:picLocks noGrp="1" noChangeAspect="1"/>
          </p:cNvPicPr>
          <p:nvPr>
            <p:ph idx="1"/>
          </p:nvPr>
        </p:nvPicPr>
        <p:blipFill>
          <a:blip r:embed="rId2"/>
          <a:stretch>
            <a:fillRect/>
          </a:stretch>
        </p:blipFill>
        <p:spPr>
          <a:xfrm>
            <a:off x="1097280" y="1895808"/>
            <a:ext cx="3037133" cy="1356277"/>
          </a:xfrm>
        </p:spPr>
      </p:pic>
      <p:pic>
        <p:nvPicPr>
          <p:cNvPr id="7" name="Picture 6">
            <a:extLst>
              <a:ext uri="{FF2B5EF4-FFF2-40B4-BE49-F238E27FC236}">
                <a16:creationId xmlns:a16="http://schemas.microsoft.com/office/drawing/2014/main" id="{CE4CA19A-DB3D-4037-ADB1-8E29F5F4BC2C}"/>
              </a:ext>
            </a:extLst>
          </p:cNvPr>
          <p:cNvPicPr>
            <a:picLocks noChangeAspect="1"/>
          </p:cNvPicPr>
          <p:nvPr/>
        </p:nvPicPr>
        <p:blipFill>
          <a:blip r:embed="rId3"/>
          <a:stretch>
            <a:fillRect/>
          </a:stretch>
        </p:blipFill>
        <p:spPr>
          <a:xfrm>
            <a:off x="3315736" y="3729865"/>
            <a:ext cx="3720868" cy="1889056"/>
          </a:xfrm>
          <a:prstGeom prst="rect">
            <a:avLst/>
          </a:prstGeom>
        </p:spPr>
      </p:pic>
      <p:sp>
        <p:nvSpPr>
          <p:cNvPr id="8" name="TextBox 7">
            <a:extLst>
              <a:ext uri="{FF2B5EF4-FFF2-40B4-BE49-F238E27FC236}">
                <a16:creationId xmlns:a16="http://schemas.microsoft.com/office/drawing/2014/main" id="{F734F843-9648-499C-A838-6EB63F34F56A}"/>
              </a:ext>
            </a:extLst>
          </p:cNvPr>
          <p:cNvSpPr txBox="1"/>
          <p:nvPr/>
        </p:nvSpPr>
        <p:spPr>
          <a:xfrm>
            <a:off x="4558748" y="2319130"/>
            <a:ext cx="5198859" cy="646331"/>
          </a:xfrm>
          <a:prstGeom prst="rect">
            <a:avLst/>
          </a:prstGeom>
          <a:noFill/>
        </p:spPr>
        <p:txBody>
          <a:bodyPr wrap="none" rtlCol="0">
            <a:spAutoFit/>
          </a:bodyPr>
          <a:lstStyle/>
          <a:p>
            <a:pPr marL="285750" indent="-285750">
              <a:buFont typeface="Wingdings" panose="05000000000000000000" pitchFamily="2" charset="2"/>
              <a:buChar char="§"/>
            </a:pPr>
            <a:r>
              <a:rPr lang="en-US" dirty="0"/>
              <a:t>Node is nothing but a structure.</a:t>
            </a:r>
          </a:p>
          <a:p>
            <a:pPr marL="285750" indent="-285750">
              <a:buFont typeface="Wingdings" panose="05000000000000000000" pitchFamily="2" charset="2"/>
              <a:buChar char="§"/>
            </a:pPr>
            <a:r>
              <a:rPr lang="en-US" dirty="0"/>
              <a:t>Link points to a struct node. (next node)</a:t>
            </a:r>
          </a:p>
        </p:txBody>
      </p:sp>
      <p:cxnSp>
        <p:nvCxnSpPr>
          <p:cNvPr id="10" name="Straight Arrow Connector 9">
            <a:extLst>
              <a:ext uri="{FF2B5EF4-FFF2-40B4-BE49-F238E27FC236}">
                <a16:creationId xmlns:a16="http://schemas.microsoft.com/office/drawing/2014/main" id="{D9F98FA4-65B0-470E-B57F-59D9577AAFB9}"/>
              </a:ext>
            </a:extLst>
          </p:cNvPr>
          <p:cNvCxnSpPr>
            <a:cxnSpLocks/>
          </p:cNvCxnSpPr>
          <p:nvPr/>
        </p:nvCxnSpPr>
        <p:spPr>
          <a:xfrm>
            <a:off x="6533322" y="4890052"/>
            <a:ext cx="141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1FECB9-2DC0-4FA9-BF11-488E67F2681C}"/>
              </a:ext>
            </a:extLst>
          </p:cNvPr>
          <p:cNvSpPr txBox="1"/>
          <p:nvPr/>
        </p:nvSpPr>
        <p:spPr>
          <a:xfrm>
            <a:off x="7951304" y="4705386"/>
            <a:ext cx="3031599" cy="369332"/>
          </a:xfrm>
          <a:prstGeom prst="rect">
            <a:avLst/>
          </a:prstGeom>
          <a:noFill/>
        </p:spPr>
        <p:txBody>
          <a:bodyPr wrap="none" rtlCol="0">
            <a:spAutoFit/>
          </a:bodyPr>
          <a:lstStyle/>
          <a:p>
            <a:r>
              <a:rPr lang="en-US" dirty="0"/>
              <a:t>Self referential structure</a:t>
            </a:r>
          </a:p>
        </p:txBody>
      </p:sp>
      <p:sp>
        <p:nvSpPr>
          <p:cNvPr id="13" name="TextBox 12">
            <a:extLst>
              <a:ext uri="{FF2B5EF4-FFF2-40B4-BE49-F238E27FC236}">
                <a16:creationId xmlns:a16="http://schemas.microsoft.com/office/drawing/2014/main" id="{52A8978E-AEA1-4FB8-BF6D-9D0B79123F2E}"/>
              </a:ext>
            </a:extLst>
          </p:cNvPr>
          <p:cNvSpPr txBox="1"/>
          <p:nvPr/>
        </p:nvSpPr>
        <p:spPr>
          <a:xfrm>
            <a:off x="1097280" y="5680908"/>
            <a:ext cx="5628464" cy="369332"/>
          </a:xfrm>
          <a:prstGeom prst="rect">
            <a:avLst/>
          </a:prstGeom>
          <a:noFill/>
        </p:spPr>
        <p:txBody>
          <a:bodyPr wrap="none" rtlCol="0">
            <a:spAutoFit/>
          </a:bodyPr>
          <a:lstStyle/>
          <a:p>
            <a:r>
              <a:rPr lang="en-US" dirty="0"/>
              <a:t>Hence, node is a self referential structure in C.</a:t>
            </a:r>
          </a:p>
        </p:txBody>
      </p:sp>
    </p:spTree>
    <p:extLst>
      <p:ext uri="{BB962C8B-B14F-4D97-AF65-F5344CB8AC3E}">
        <p14:creationId xmlns:p14="http://schemas.microsoft.com/office/powerpoint/2010/main" val="98777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8795-8628-463F-AE9C-77762751AC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5658EB-2712-4C85-9906-CB035E342B4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14C23FA-6A37-413B-988C-113F98F98156}"/>
              </a:ext>
            </a:extLst>
          </p:cNvPr>
          <p:cNvPicPr>
            <a:picLocks noChangeAspect="1"/>
          </p:cNvPicPr>
          <p:nvPr/>
        </p:nvPicPr>
        <p:blipFill>
          <a:blip r:embed="rId2"/>
          <a:stretch>
            <a:fillRect/>
          </a:stretch>
        </p:blipFill>
        <p:spPr>
          <a:xfrm>
            <a:off x="1656522" y="2203683"/>
            <a:ext cx="4048125" cy="2958245"/>
          </a:xfrm>
          <a:prstGeom prst="rect">
            <a:avLst/>
          </a:prstGeom>
        </p:spPr>
      </p:pic>
    </p:spTree>
    <p:extLst>
      <p:ext uri="{BB962C8B-B14F-4D97-AF65-F5344CB8AC3E}">
        <p14:creationId xmlns:p14="http://schemas.microsoft.com/office/powerpoint/2010/main" val="59194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883B33-DE85-4892-9C10-259075225955}"/>
              </a:ext>
            </a:extLst>
          </p:cNvPr>
          <p:cNvSpPr txBox="1"/>
          <p:nvPr/>
        </p:nvSpPr>
        <p:spPr>
          <a:xfrm>
            <a:off x="7328452" y="5764693"/>
            <a:ext cx="1465466" cy="369332"/>
          </a:xfrm>
          <a:prstGeom prst="rect">
            <a:avLst/>
          </a:prstGeom>
          <a:noFill/>
        </p:spPr>
        <p:txBody>
          <a:bodyPr wrap="none" rtlCol="0">
            <a:spAutoFit/>
          </a:bodyPr>
          <a:lstStyle/>
          <a:p>
            <a:r>
              <a:rPr lang="en-US" dirty="0"/>
              <a:t>Output: 45</a:t>
            </a:r>
          </a:p>
        </p:txBody>
      </p:sp>
      <p:grpSp>
        <p:nvGrpSpPr>
          <p:cNvPr id="9" name="Group 8">
            <a:extLst>
              <a:ext uri="{FF2B5EF4-FFF2-40B4-BE49-F238E27FC236}">
                <a16:creationId xmlns:a16="http://schemas.microsoft.com/office/drawing/2014/main" id="{82239810-BBDF-41BE-8CC8-9B9728305A9D}"/>
              </a:ext>
            </a:extLst>
          </p:cNvPr>
          <p:cNvGrpSpPr/>
          <p:nvPr/>
        </p:nvGrpSpPr>
        <p:grpSpPr>
          <a:xfrm>
            <a:off x="950194" y="1007166"/>
            <a:ext cx="8987902" cy="4429332"/>
            <a:chOff x="870681" y="1046923"/>
            <a:chExt cx="8987902" cy="4429332"/>
          </a:xfrm>
        </p:grpSpPr>
        <p:pic>
          <p:nvPicPr>
            <p:cNvPr id="5" name="Picture 4">
              <a:extLst>
                <a:ext uri="{FF2B5EF4-FFF2-40B4-BE49-F238E27FC236}">
                  <a16:creationId xmlns:a16="http://schemas.microsoft.com/office/drawing/2014/main" id="{5208CC68-135E-4826-8F84-7A84350C409A}"/>
                </a:ext>
              </a:extLst>
            </p:cNvPr>
            <p:cNvPicPr>
              <a:picLocks noChangeAspect="1"/>
            </p:cNvPicPr>
            <p:nvPr/>
          </p:nvPicPr>
          <p:blipFill>
            <a:blip r:embed="rId2"/>
            <a:stretch>
              <a:fillRect/>
            </a:stretch>
          </p:blipFill>
          <p:spPr>
            <a:xfrm>
              <a:off x="870681" y="1046923"/>
              <a:ext cx="8987902" cy="4429332"/>
            </a:xfrm>
            <a:prstGeom prst="rect">
              <a:avLst/>
            </a:prstGeom>
          </p:spPr>
        </p:pic>
        <p:pic>
          <p:nvPicPr>
            <p:cNvPr id="8" name="Picture 7">
              <a:extLst>
                <a:ext uri="{FF2B5EF4-FFF2-40B4-BE49-F238E27FC236}">
                  <a16:creationId xmlns:a16="http://schemas.microsoft.com/office/drawing/2014/main" id="{09C57061-F140-49E6-A1A1-757FAF0B8CC4}"/>
                </a:ext>
              </a:extLst>
            </p:cNvPr>
            <p:cNvPicPr>
              <a:picLocks noChangeAspect="1"/>
            </p:cNvPicPr>
            <p:nvPr/>
          </p:nvPicPr>
          <p:blipFill>
            <a:blip r:embed="rId3"/>
            <a:stretch>
              <a:fillRect/>
            </a:stretch>
          </p:blipFill>
          <p:spPr>
            <a:xfrm>
              <a:off x="1605169" y="3519847"/>
              <a:ext cx="5497995" cy="265254"/>
            </a:xfrm>
            <a:prstGeom prst="rect">
              <a:avLst/>
            </a:prstGeom>
          </p:spPr>
        </p:pic>
      </p:grpSp>
    </p:spTree>
    <p:extLst>
      <p:ext uri="{BB962C8B-B14F-4D97-AF65-F5344CB8AC3E}">
        <p14:creationId xmlns:p14="http://schemas.microsoft.com/office/powerpoint/2010/main" val="358609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8D6C31-C684-40FB-B8D4-411B7D7AF27F}"/>
              </a:ext>
            </a:extLst>
          </p:cNvPr>
          <p:cNvSpPr txBox="1"/>
          <p:nvPr/>
        </p:nvSpPr>
        <p:spPr>
          <a:xfrm>
            <a:off x="530087" y="332169"/>
            <a:ext cx="6096000" cy="369332"/>
          </a:xfrm>
          <a:prstGeom prst="rect">
            <a:avLst/>
          </a:prstGeom>
          <a:noFill/>
        </p:spPr>
        <p:txBody>
          <a:bodyPr wrap="square">
            <a:spAutoFit/>
          </a:bodyPr>
          <a:lstStyle/>
          <a:p>
            <a:r>
              <a:rPr lang="en-US" b="1" dirty="0"/>
              <a:t>Creating a Single Linked List</a:t>
            </a:r>
          </a:p>
        </p:txBody>
      </p:sp>
      <p:pic>
        <p:nvPicPr>
          <p:cNvPr id="7" name="Picture 6">
            <a:extLst>
              <a:ext uri="{FF2B5EF4-FFF2-40B4-BE49-F238E27FC236}">
                <a16:creationId xmlns:a16="http://schemas.microsoft.com/office/drawing/2014/main" id="{DE3B4DA1-EB76-409B-9E97-DA011A6D43A5}"/>
              </a:ext>
            </a:extLst>
          </p:cNvPr>
          <p:cNvPicPr>
            <a:picLocks noChangeAspect="1"/>
          </p:cNvPicPr>
          <p:nvPr/>
        </p:nvPicPr>
        <p:blipFill>
          <a:blip r:embed="rId2"/>
          <a:stretch>
            <a:fillRect/>
          </a:stretch>
        </p:blipFill>
        <p:spPr>
          <a:xfrm>
            <a:off x="1187312" y="1028700"/>
            <a:ext cx="7219950" cy="2400300"/>
          </a:xfrm>
          <a:prstGeom prst="rect">
            <a:avLst/>
          </a:prstGeom>
        </p:spPr>
      </p:pic>
    </p:spTree>
    <p:extLst>
      <p:ext uri="{BB962C8B-B14F-4D97-AF65-F5344CB8AC3E}">
        <p14:creationId xmlns:p14="http://schemas.microsoft.com/office/powerpoint/2010/main" val="273594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F3290A-166B-4A09-9F3B-DABD5A04390D}"/>
              </a:ext>
            </a:extLst>
          </p:cNvPr>
          <p:cNvPicPr>
            <a:picLocks noChangeAspect="1"/>
          </p:cNvPicPr>
          <p:nvPr/>
        </p:nvPicPr>
        <p:blipFill>
          <a:blip r:embed="rId2"/>
          <a:stretch>
            <a:fillRect/>
          </a:stretch>
        </p:blipFill>
        <p:spPr>
          <a:xfrm>
            <a:off x="1452562" y="1002402"/>
            <a:ext cx="7458075" cy="3819525"/>
          </a:xfrm>
          <a:prstGeom prst="rect">
            <a:avLst/>
          </a:prstGeom>
        </p:spPr>
      </p:pic>
    </p:spTree>
    <p:extLst>
      <p:ext uri="{BB962C8B-B14F-4D97-AF65-F5344CB8AC3E}">
        <p14:creationId xmlns:p14="http://schemas.microsoft.com/office/powerpoint/2010/main" val="187936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AC03D2-4F0C-471F-91B1-18A356FF24B0}"/>
              </a:ext>
            </a:extLst>
          </p:cNvPr>
          <p:cNvPicPr>
            <a:picLocks noChangeAspect="1"/>
          </p:cNvPicPr>
          <p:nvPr/>
        </p:nvPicPr>
        <p:blipFill>
          <a:blip r:embed="rId2"/>
          <a:stretch>
            <a:fillRect/>
          </a:stretch>
        </p:blipFill>
        <p:spPr>
          <a:xfrm>
            <a:off x="1775791" y="1132433"/>
            <a:ext cx="7411071" cy="3939629"/>
          </a:xfrm>
          <a:prstGeom prst="rect">
            <a:avLst/>
          </a:prstGeom>
        </p:spPr>
      </p:pic>
    </p:spTree>
    <p:extLst>
      <p:ext uri="{BB962C8B-B14F-4D97-AF65-F5344CB8AC3E}">
        <p14:creationId xmlns:p14="http://schemas.microsoft.com/office/powerpoint/2010/main" val="73007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20FD-A62A-45BA-B400-B3E9ED3956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905323-9BE5-473E-BE3A-E77E33FCF8F2}"/>
              </a:ext>
            </a:extLst>
          </p:cNvPr>
          <p:cNvSpPr>
            <a:spLocks noGrp="1"/>
          </p:cNvSpPr>
          <p:nvPr>
            <p:ph idx="1"/>
          </p:nvPr>
        </p:nvSpPr>
        <p:spPr/>
        <p:txBody>
          <a:bodyPr/>
          <a:lstStyle/>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Single Linked List</a:t>
            </a:r>
          </a:p>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Circular Linked List</a:t>
            </a:r>
          </a:p>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Double Linked List</a:t>
            </a:r>
          </a:p>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Circular Double Linked List</a:t>
            </a:r>
          </a:p>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Applications of Linked List</a:t>
            </a:r>
          </a:p>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Sparse Matrix Representation and its performance analysis</a:t>
            </a:r>
          </a:p>
          <a:p>
            <a:pPr>
              <a:buFont typeface="Wingdings" panose="05000000000000000000" pitchFamily="2" charset="2"/>
              <a:buChar char="§"/>
            </a:pPr>
            <a:r>
              <a:rPr lang="en-US" sz="1800" dirty="0">
                <a:effectLst/>
                <a:latin typeface="Verdana" panose="020B0604030504040204" pitchFamily="34" charset="0"/>
                <a:ea typeface="Calibri" panose="020F0502020204030204" pitchFamily="34" charset="0"/>
                <a:cs typeface="Latha" panose="020B0604020202020204" pitchFamily="34" charset="0"/>
              </a:rPr>
              <a:t>Addition of Polynomials and its performance analysis</a:t>
            </a:r>
            <a:endParaRPr lang="en-US" dirty="0">
              <a:effectLst/>
            </a:endParaRPr>
          </a:p>
          <a:p>
            <a:pPr>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DD1792ED-4CF0-472A-AB41-34C1A3B1193E}"/>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C1631231-33AB-4ADC-9971-830F97CDB814}"/>
              </a:ext>
            </a:extLst>
          </p:cNvPr>
          <p:cNvSpPr>
            <a:spLocks noGrp="1"/>
          </p:cNvSpPr>
          <p:nvPr>
            <p:ph type="sldNum" sz="quarter" idx="12"/>
          </p:nvPr>
        </p:nvSpPr>
        <p:spPr/>
        <p:txBody>
          <a:bodyPr/>
          <a:lstStyle/>
          <a:p>
            <a:fld id="{4A18ECC3-CF15-4CBC-AC39-259F3643204B}" type="slidenum">
              <a:rPr lang="en-US" smtClean="0"/>
              <a:t>2</a:t>
            </a:fld>
            <a:endParaRPr lang="en-US"/>
          </a:p>
        </p:txBody>
      </p:sp>
    </p:spTree>
    <p:extLst>
      <p:ext uri="{BB962C8B-B14F-4D97-AF65-F5344CB8AC3E}">
        <p14:creationId xmlns:p14="http://schemas.microsoft.com/office/powerpoint/2010/main" val="320595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5D3EE9-1439-4BD0-91B3-B3B6F393B59B}"/>
              </a:ext>
            </a:extLst>
          </p:cNvPr>
          <p:cNvPicPr>
            <a:picLocks noChangeAspect="1"/>
          </p:cNvPicPr>
          <p:nvPr/>
        </p:nvPicPr>
        <p:blipFill>
          <a:blip r:embed="rId2"/>
          <a:stretch>
            <a:fillRect/>
          </a:stretch>
        </p:blipFill>
        <p:spPr>
          <a:xfrm>
            <a:off x="1159771" y="901148"/>
            <a:ext cx="9025989" cy="4744278"/>
          </a:xfrm>
          <a:prstGeom prst="rect">
            <a:avLst/>
          </a:prstGeom>
        </p:spPr>
      </p:pic>
    </p:spTree>
    <p:extLst>
      <p:ext uri="{BB962C8B-B14F-4D97-AF65-F5344CB8AC3E}">
        <p14:creationId xmlns:p14="http://schemas.microsoft.com/office/powerpoint/2010/main" val="278454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1CECB-3A18-428D-A052-641246B48276}"/>
              </a:ext>
            </a:extLst>
          </p:cNvPr>
          <p:cNvPicPr>
            <a:picLocks noChangeAspect="1"/>
          </p:cNvPicPr>
          <p:nvPr/>
        </p:nvPicPr>
        <p:blipFill>
          <a:blip r:embed="rId2"/>
          <a:stretch>
            <a:fillRect/>
          </a:stretch>
        </p:blipFill>
        <p:spPr>
          <a:xfrm>
            <a:off x="1272209" y="987164"/>
            <a:ext cx="8276603" cy="4189674"/>
          </a:xfrm>
          <a:prstGeom prst="rect">
            <a:avLst/>
          </a:prstGeom>
        </p:spPr>
      </p:pic>
    </p:spTree>
    <p:extLst>
      <p:ext uri="{BB962C8B-B14F-4D97-AF65-F5344CB8AC3E}">
        <p14:creationId xmlns:p14="http://schemas.microsoft.com/office/powerpoint/2010/main" val="149975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5CC60-7913-4A1C-AFBB-19DFF6F5F780}"/>
              </a:ext>
            </a:extLst>
          </p:cNvPr>
          <p:cNvPicPr>
            <a:picLocks noChangeAspect="1"/>
          </p:cNvPicPr>
          <p:nvPr/>
        </p:nvPicPr>
        <p:blipFill>
          <a:blip r:embed="rId2"/>
          <a:stretch>
            <a:fillRect/>
          </a:stretch>
        </p:blipFill>
        <p:spPr>
          <a:xfrm>
            <a:off x="1056792" y="516834"/>
            <a:ext cx="8190120" cy="3647247"/>
          </a:xfrm>
          <a:prstGeom prst="rect">
            <a:avLst/>
          </a:prstGeom>
        </p:spPr>
      </p:pic>
      <p:pic>
        <p:nvPicPr>
          <p:cNvPr id="5" name="Picture 4">
            <a:extLst>
              <a:ext uri="{FF2B5EF4-FFF2-40B4-BE49-F238E27FC236}">
                <a16:creationId xmlns:a16="http://schemas.microsoft.com/office/drawing/2014/main" id="{6D513973-3880-4AEE-BBB1-3B66D44CAB60}"/>
              </a:ext>
            </a:extLst>
          </p:cNvPr>
          <p:cNvPicPr>
            <a:picLocks noChangeAspect="1"/>
          </p:cNvPicPr>
          <p:nvPr/>
        </p:nvPicPr>
        <p:blipFill>
          <a:blip r:embed="rId3"/>
          <a:stretch>
            <a:fillRect/>
          </a:stretch>
        </p:blipFill>
        <p:spPr>
          <a:xfrm>
            <a:off x="2552078" y="4876386"/>
            <a:ext cx="3933825" cy="895350"/>
          </a:xfrm>
          <a:prstGeom prst="rect">
            <a:avLst/>
          </a:prstGeom>
        </p:spPr>
      </p:pic>
      <p:sp>
        <p:nvSpPr>
          <p:cNvPr id="6" name="TextBox 5">
            <a:extLst>
              <a:ext uri="{FF2B5EF4-FFF2-40B4-BE49-F238E27FC236}">
                <a16:creationId xmlns:a16="http://schemas.microsoft.com/office/drawing/2014/main" id="{3E754869-A01A-4EB7-8335-748116DA92B3}"/>
              </a:ext>
            </a:extLst>
          </p:cNvPr>
          <p:cNvSpPr txBox="1"/>
          <p:nvPr/>
        </p:nvSpPr>
        <p:spPr>
          <a:xfrm>
            <a:off x="2690191" y="4465983"/>
            <a:ext cx="3538331" cy="369332"/>
          </a:xfrm>
          <a:prstGeom prst="rect">
            <a:avLst/>
          </a:prstGeom>
          <a:noFill/>
        </p:spPr>
        <p:txBody>
          <a:bodyPr wrap="square" rtlCol="0">
            <a:spAutoFit/>
          </a:bodyPr>
          <a:lstStyle/>
          <a:p>
            <a:r>
              <a:rPr lang="en-US" dirty="0"/>
              <a:t>Head-&gt;link=&gt;2000</a:t>
            </a:r>
          </a:p>
        </p:txBody>
      </p:sp>
    </p:spTree>
    <p:extLst>
      <p:ext uri="{BB962C8B-B14F-4D97-AF65-F5344CB8AC3E}">
        <p14:creationId xmlns:p14="http://schemas.microsoft.com/office/powerpoint/2010/main" val="166744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749C6F-8960-44FB-BB85-73A06A4120B4}"/>
              </a:ext>
            </a:extLst>
          </p:cNvPr>
          <p:cNvPicPr>
            <a:picLocks noChangeAspect="1"/>
          </p:cNvPicPr>
          <p:nvPr/>
        </p:nvPicPr>
        <p:blipFill>
          <a:blip r:embed="rId2"/>
          <a:stretch>
            <a:fillRect/>
          </a:stretch>
        </p:blipFill>
        <p:spPr>
          <a:xfrm>
            <a:off x="1080321" y="1139687"/>
            <a:ext cx="8658991" cy="3769208"/>
          </a:xfrm>
          <a:prstGeom prst="rect">
            <a:avLst/>
          </a:prstGeom>
        </p:spPr>
      </p:pic>
    </p:spTree>
    <p:extLst>
      <p:ext uri="{BB962C8B-B14F-4D97-AF65-F5344CB8AC3E}">
        <p14:creationId xmlns:p14="http://schemas.microsoft.com/office/powerpoint/2010/main" val="46761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439B7F-B81C-4FBF-95E0-4CE070347835}"/>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04E30BDC-AB36-4FBC-B3F0-B36A3F9A64F0}"/>
              </a:ext>
            </a:extLst>
          </p:cNvPr>
          <p:cNvSpPr>
            <a:spLocks noGrp="1"/>
          </p:cNvSpPr>
          <p:nvPr>
            <p:ph type="sldNum" sz="quarter" idx="12"/>
          </p:nvPr>
        </p:nvSpPr>
        <p:spPr/>
        <p:txBody>
          <a:bodyPr/>
          <a:lstStyle/>
          <a:p>
            <a:fld id="{4A18ECC3-CF15-4CBC-AC39-259F3643204B}" type="slidenum">
              <a:rPr lang="en-US" smtClean="0"/>
              <a:t>24</a:t>
            </a:fld>
            <a:endParaRPr lang="en-US"/>
          </a:p>
        </p:txBody>
      </p:sp>
      <p:pic>
        <p:nvPicPr>
          <p:cNvPr id="5" name="Picture 4">
            <a:extLst>
              <a:ext uri="{FF2B5EF4-FFF2-40B4-BE49-F238E27FC236}">
                <a16:creationId xmlns:a16="http://schemas.microsoft.com/office/drawing/2014/main" id="{AF906D4C-DD4C-4081-AD6D-ABB591E37C66}"/>
              </a:ext>
            </a:extLst>
          </p:cNvPr>
          <p:cNvPicPr>
            <a:picLocks noChangeAspect="1"/>
          </p:cNvPicPr>
          <p:nvPr/>
        </p:nvPicPr>
        <p:blipFill>
          <a:blip r:embed="rId2"/>
          <a:stretch>
            <a:fillRect/>
          </a:stretch>
        </p:blipFill>
        <p:spPr>
          <a:xfrm>
            <a:off x="1848073" y="1457739"/>
            <a:ext cx="8110330" cy="3763617"/>
          </a:xfrm>
          <a:prstGeom prst="rect">
            <a:avLst/>
          </a:prstGeom>
        </p:spPr>
      </p:pic>
    </p:spTree>
    <p:extLst>
      <p:ext uri="{BB962C8B-B14F-4D97-AF65-F5344CB8AC3E}">
        <p14:creationId xmlns:p14="http://schemas.microsoft.com/office/powerpoint/2010/main" val="201363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97B2C9-6942-4340-870A-F63F67688D4F}"/>
              </a:ext>
            </a:extLst>
          </p:cNvPr>
          <p:cNvPicPr>
            <a:picLocks noChangeAspect="1"/>
          </p:cNvPicPr>
          <p:nvPr/>
        </p:nvPicPr>
        <p:blipFill>
          <a:blip r:embed="rId2"/>
          <a:stretch>
            <a:fillRect/>
          </a:stretch>
        </p:blipFill>
        <p:spPr>
          <a:xfrm>
            <a:off x="1102279" y="1139687"/>
            <a:ext cx="8775146" cy="4022863"/>
          </a:xfrm>
          <a:prstGeom prst="rect">
            <a:avLst/>
          </a:prstGeom>
        </p:spPr>
      </p:pic>
    </p:spTree>
    <p:extLst>
      <p:ext uri="{BB962C8B-B14F-4D97-AF65-F5344CB8AC3E}">
        <p14:creationId xmlns:p14="http://schemas.microsoft.com/office/powerpoint/2010/main" val="1812600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23628D-8E10-4DE2-AD85-6DA13BFC767B}"/>
              </a:ext>
            </a:extLst>
          </p:cNvPr>
          <p:cNvSpPr txBox="1"/>
          <p:nvPr/>
        </p:nvSpPr>
        <p:spPr>
          <a:xfrm>
            <a:off x="649357" y="477943"/>
            <a:ext cx="6096000" cy="369332"/>
          </a:xfrm>
          <a:prstGeom prst="rect">
            <a:avLst/>
          </a:prstGeom>
          <a:noFill/>
        </p:spPr>
        <p:txBody>
          <a:bodyPr wrap="square">
            <a:spAutoFit/>
          </a:bodyPr>
          <a:lstStyle/>
          <a:p>
            <a:r>
              <a:rPr lang="en-US" dirty="0"/>
              <a:t>Linked List Operations: Traverse, Insert and Delete</a:t>
            </a:r>
          </a:p>
        </p:txBody>
      </p:sp>
      <p:sp>
        <p:nvSpPr>
          <p:cNvPr id="9" name="TextBox 8">
            <a:extLst>
              <a:ext uri="{FF2B5EF4-FFF2-40B4-BE49-F238E27FC236}">
                <a16:creationId xmlns:a16="http://schemas.microsoft.com/office/drawing/2014/main" id="{FBA4DDB4-98D4-4463-95D6-6CB9E1EF1C0F}"/>
              </a:ext>
            </a:extLst>
          </p:cNvPr>
          <p:cNvSpPr txBox="1"/>
          <p:nvPr/>
        </p:nvSpPr>
        <p:spPr>
          <a:xfrm>
            <a:off x="1073426" y="1241097"/>
            <a:ext cx="9594574"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There are various linked list operations that allow us to perform different actions on linked lists. </a:t>
            </a:r>
          </a:p>
          <a:p>
            <a:pPr marL="285750" indent="-285750" algn="just">
              <a:buFont typeface="Arial" panose="020B0604020202020204" pitchFamily="34" charset="0"/>
              <a:buChar char="•"/>
            </a:pPr>
            <a:r>
              <a:rPr lang="en-US" dirty="0"/>
              <a:t>For example, the insertion operation adds a new element to the linked list.</a:t>
            </a:r>
          </a:p>
          <a:p>
            <a:pPr marL="285750" indent="-285750" algn="just">
              <a:buFont typeface="Arial" panose="020B0604020202020204" pitchFamily="34" charset="0"/>
              <a:buChar char="•"/>
            </a:pPr>
            <a:endParaRPr lang="en-US" dirty="0"/>
          </a:p>
          <a:p>
            <a:pPr algn="just"/>
            <a:r>
              <a:rPr lang="en-US" dirty="0"/>
              <a:t>Here's a list of basic linked list operations:</a:t>
            </a:r>
          </a:p>
          <a:p>
            <a:pPr algn="just"/>
            <a:endParaRPr lang="en-US" dirty="0"/>
          </a:p>
          <a:p>
            <a:pPr marL="285750" indent="-285750" algn="just">
              <a:buFont typeface="Arial" panose="020B0604020202020204" pitchFamily="34" charset="0"/>
              <a:buChar char="•"/>
            </a:pPr>
            <a:r>
              <a:rPr lang="en-US" dirty="0"/>
              <a:t>Traversal - access each element of the linked list</a:t>
            </a:r>
          </a:p>
          <a:p>
            <a:pPr marL="285750" indent="-285750" algn="just">
              <a:buFont typeface="Arial" panose="020B0604020202020204" pitchFamily="34" charset="0"/>
              <a:buChar char="•"/>
            </a:pPr>
            <a:r>
              <a:rPr lang="en-US" dirty="0"/>
              <a:t>Insertion - adds a new element to the linked list</a:t>
            </a:r>
          </a:p>
          <a:p>
            <a:pPr marL="285750" indent="-285750" algn="just">
              <a:buFont typeface="Arial" panose="020B0604020202020204" pitchFamily="34" charset="0"/>
              <a:buChar char="•"/>
            </a:pPr>
            <a:r>
              <a:rPr lang="en-US" dirty="0"/>
              <a:t>Deletion - removes the existing elements</a:t>
            </a:r>
          </a:p>
          <a:p>
            <a:pPr marL="285750" indent="-285750" algn="just">
              <a:buFont typeface="Arial" panose="020B0604020202020204" pitchFamily="34" charset="0"/>
              <a:buChar char="•"/>
            </a:pPr>
            <a:r>
              <a:rPr lang="en-US" dirty="0"/>
              <a:t>Search - find a node in the linked list</a:t>
            </a:r>
          </a:p>
          <a:p>
            <a:pPr marL="285750" indent="-285750" algn="just">
              <a:buFont typeface="Arial" panose="020B0604020202020204" pitchFamily="34" charset="0"/>
              <a:buChar char="•"/>
            </a:pPr>
            <a:r>
              <a:rPr lang="en-US" dirty="0"/>
              <a:t>Sort - sort the nodes of the linked list</a:t>
            </a:r>
          </a:p>
        </p:txBody>
      </p:sp>
    </p:spTree>
    <p:extLst>
      <p:ext uri="{BB962C8B-B14F-4D97-AF65-F5344CB8AC3E}">
        <p14:creationId xmlns:p14="http://schemas.microsoft.com/office/powerpoint/2010/main" val="2844904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3B9A1A-EB10-4D22-945D-A921CD9F368C}"/>
              </a:ext>
            </a:extLst>
          </p:cNvPr>
          <p:cNvSpPr txBox="1"/>
          <p:nvPr/>
        </p:nvSpPr>
        <p:spPr>
          <a:xfrm>
            <a:off x="987286" y="920597"/>
            <a:ext cx="10217427" cy="1477328"/>
          </a:xfrm>
          <a:prstGeom prst="rect">
            <a:avLst/>
          </a:prstGeom>
          <a:noFill/>
        </p:spPr>
        <p:txBody>
          <a:bodyPr wrap="square">
            <a:spAutoFit/>
          </a:bodyPr>
          <a:lstStyle/>
          <a:p>
            <a:r>
              <a:rPr lang="en-US" dirty="0"/>
              <a:t>Displaying the contents of a linked list is very simple. </a:t>
            </a:r>
          </a:p>
          <a:p>
            <a:r>
              <a:rPr lang="en-US" dirty="0"/>
              <a:t>We keep moving the temp node to the next one and display its contents.</a:t>
            </a:r>
          </a:p>
          <a:p>
            <a:endParaRPr lang="en-US" dirty="0"/>
          </a:p>
          <a:p>
            <a:r>
              <a:rPr lang="en-US" dirty="0"/>
              <a:t>When temp is NULL, we know that we have reached the end of the linked list so we get out of the while loop.</a:t>
            </a:r>
          </a:p>
        </p:txBody>
      </p:sp>
      <p:sp>
        <p:nvSpPr>
          <p:cNvPr id="8" name="TextBox 7">
            <a:extLst>
              <a:ext uri="{FF2B5EF4-FFF2-40B4-BE49-F238E27FC236}">
                <a16:creationId xmlns:a16="http://schemas.microsoft.com/office/drawing/2014/main" id="{7BE0B5D4-6F5D-4726-87C7-605585181B47}"/>
              </a:ext>
            </a:extLst>
          </p:cNvPr>
          <p:cNvSpPr txBox="1"/>
          <p:nvPr/>
        </p:nvSpPr>
        <p:spPr>
          <a:xfrm>
            <a:off x="1424610" y="2551837"/>
            <a:ext cx="6188764" cy="1754326"/>
          </a:xfrm>
          <a:prstGeom prst="rect">
            <a:avLst/>
          </a:prstGeom>
          <a:noFill/>
        </p:spPr>
        <p:txBody>
          <a:bodyPr wrap="square">
            <a:spAutoFit/>
          </a:bodyPr>
          <a:lstStyle/>
          <a:p>
            <a:r>
              <a:rPr lang="en-US" dirty="0"/>
              <a:t>struct node *temp = head;</a:t>
            </a:r>
          </a:p>
          <a:p>
            <a:r>
              <a:rPr lang="en-US" dirty="0" err="1"/>
              <a:t>printf</a:t>
            </a:r>
            <a:r>
              <a:rPr lang="en-US" dirty="0"/>
              <a:t>("\n\</a:t>
            </a:r>
            <a:r>
              <a:rPr lang="en-US" dirty="0" err="1"/>
              <a:t>nList</a:t>
            </a:r>
            <a:r>
              <a:rPr lang="en-US" dirty="0"/>
              <a:t> elements are - \n");</a:t>
            </a:r>
          </a:p>
          <a:p>
            <a:r>
              <a:rPr lang="en-US" dirty="0"/>
              <a:t>while(temp != NULL) {</a:t>
            </a:r>
          </a:p>
          <a:p>
            <a:r>
              <a:rPr lang="en-US" dirty="0"/>
              <a:t>  </a:t>
            </a:r>
            <a:r>
              <a:rPr lang="en-US" dirty="0" err="1"/>
              <a:t>printf</a:t>
            </a:r>
            <a:r>
              <a:rPr lang="en-US" dirty="0"/>
              <a:t>("%d ---&gt;",temp-&gt;data);</a:t>
            </a:r>
          </a:p>
          <a:p>
            <a:r>
              <a:rPr lang="en-US" dirty="0"/>
              <a:t>  temp = temp-&gt;link;</a:t>
            </a:r>
          </a:p>
          <a:p>
            <a:r>
              <a:rPr lang="en-US" dirty="0"/>
              <a:t>}</a:t>
            </a:r>
          </a:p>
        </p:txBody>
      </p:sp>
      <p:sp>
        <p:nvSpPr>
          <p:cNvPr id="11" name="TextBox 10">
            <a:extLst>
              <a:ext uri="{FF2B5EF4-FFF2-40B4-BE49-F238E27FC236}">
                <a16:creationId xmlns:a16="http://schemas.microsoft.com/office/drawing/2014/main" id="{4180F092-74CA-4988-A1B9-73DEB09646F7}"/>
              </a:ext>
            </a:extLst>
          </p:cNvPr>
          <p:cNvSpPr txBox="1"/>
          <p:nvPr/>
        </p:nvSpPr>
        <p:spPr>
          <a:xfrm>
            <a:off x="4671392" y="4937948"/>
            <a:ext cx="6188764" cy="646331"/>
          </a:xfrm>
          <a:prstGeom prst="rect">
            <a:avLst/>
          </a:prstGeom>
          <a:noFill/>
        </p:spPr>
        <p:txBody>
          <a:bodyPr wrap="square">
            <a:spAutoFit/>
          </a:bodyPr>
          <a:lstStyle/>
          <a:p>
            <a:r>
              <a:rPr lang="en-US" dirty="0"/>
              <a:t>List elements are - </a:t>
            </a:r>
          </a:p>
          <a:p>
            <a:r>
              <a:rPr lang="en-US" dirty="0"/>
              <a:t>1 ---&gt;2 ---&gt;3 ---&gt;</a:t>
            </a:r>
          </a:p>
        </p:txBody>
      </p:sp>
      <p:sp>
        <p:nvSpPr>
          <p:cNvPr id="15" name="TextBox 14">
            <a:extLst>
              <a:ext uri="{FF2B5EF4-FFF2-40B4-BE49-F238E27FC236}">
                <a16:creationId xmlns:a16="http://schemas.microsoft.com/office/drawing/2014/main" id="{10BA3765-35BB-46D0-9CA4-650C1FB78CE0}"/>
              </a:ext>
            </a:extLst>
          </p:cNvPr>
          <p:cNvSpPr txBox="1"/>
          <p:nvPr/>
        </p:nvSpPr>
        <p:spPr>
          <a:xfrm>
            <a:off x="795130" y="235373"/>
            <a:ext cx="6096000" cy="369332"/>
          </a:xfrm>
          <a:prstGeom prst="rect">
            <a:avLst/>
          </a:prstGeom>
          <a:noFill/>
        </p:spPr>
        <p:txBody>
          <a:bodyPr wrap="square">
            <a:spAutoFit/>
          </a:bodyPr>
          <a:lstStyle/>
          <a:p>
            <a:r>
              <a:rPr lang="en-US" dirty="0"/>
              <a:t>Traverse a Linked List</a:t>
            </a:r>
          </a:p>
        </p:txBody>
      </p:sp>
    </p:spTree>
    <p:extLst>
      <p:ext uri="{BB962C8B-B14F-4D97-AF65-F5344CB8AC3E}">
        <p14:creationId xmlns:p14="http://schemas.microsoft.com/office/powerpoint/2010/main" val="32926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CCBF87-B30E-43B4-9A13-FCBFD501383C}"/>
              </a:ext>
            </a:extLst>
          </p:cNvPr>
          <p:cNvSpPr txBox="1"/>
          <p:nvPr/>
        </p:nvSpPr>
        <p:spPr>
          <a:xfrm>
            <a:off x="715617" y="530951"/>
            <a:ext cx="6096000" cy="369332"/>
          </a:xfrm>
          <a:prstGeom prst="rect">
            <a:avLst/>
          </a:prstGeom>
          <a:noFill/>
        </p:spPr>
        <p:txBody>
          <a:bodyPr wrap="square">
            <a:spAutoFit/>
          </a:bodyPr>
          <a:lstStyle/>
          <a:p>
            <a:r>
              <a:rPr lang="en-US" dirty="0"/>
              <a:t>Insert Elements to a Linked List</a:t>
            </a:r>
          </a:p>
        </p:txBody>
      </p:sp>
      <p:sp>
        <p:nvSpPr>
          <p:cNvPr id="9" name="TextBox 8">
            <a:extLst>
              <a:ext uri="{FF2B5EF4-FFF2-40B4-BE49-F238E27FC236}">
                <a16:creationId xmlns:a16="http://schemas.microsoft.com/office/drawing/2014/main" id="{21AA3B83-86A8-4E73-A19B-688A33857319}"/>
              </a:ext>
            </a:extLst>
          </p:cNvPr>
          <p:cNvSpPr txBox="1"/>
          <p:nvPr/>
        </p:nvSpPr>
        <p:spPr>
          <a:xfrm>
            <a:off x="861391" y="1120676"/>
            <a:ext cx="9713844" cy="2031325"/>
          </a:xfrm>
          <a:prstGeom prst="rect">
            <a:avLst/>
          </a:prstGeom>
          <a:noFill/>
        </p:spPr>
        <p:txBody>
          <a:bodyPr wrap="square">
            <a:spAutoFit/>
          </a:bodyPr>
          <a:lstStyle/>
          <a:p>
            <a:r>
              <a:rPr lang="en-US" dirty="0"/>
              <a:t>You can add elements to either the beginning, middle or end of the linked list.</a:t>
            </a:r>
          </a:p>
          <a:p>
            <a:endParaRPr lang="en-US" dirty="0"/>
          </a:p>
          <a:p>
            <a:r>
              <a:rPr lang="en-US" dirty="0"/>
              <a:t>1. Insert at the beginning</a:t>
            </a:r>
          </a:p>
          <a:p>
            <a:r>
              <a:rPr lang="en-US" dirty="0"/>
              <a:t>Allocate memory for new node</a:t>
            </a:r>
          </a:p>
          <a:p>
            <a:r>
              <a:rPr lang="en-US" dirty="0"/>
              <a:t>Store data</a:t>
            </a:r>
          </a:p>
          <a:p>
            <a:r>
              <a:rPr lang="en-US" dirty="0"/>
              <a:t>Change next of new node to point to head</a:t>
            </a:r>
          </a:p>
          <a:p>
            <a:r>
              <a:rPr lang="en-US" dirty="0"/>
              <a:t>Change head to point to recently created node</a:t>
            </a:r>
          </a:p>
        </p:txBody>
      </p:sp>
      <p:sp>
        <p:nvSpPr>
          <p:cNvPr id="12" name="TextBox 11">
            <a:extLst>
              <a:ext uri="{FF2B5EF4-FFF2-40B4-BE49-F238E27FC236}">
                <a16:creationId xmlns:a16="http://schemas.microsoft.com/office/drawing/2014/main" id="{0BCE9938-54B4-4667-BA2C-66379A1BAA2E}"/>
              </a:ext>
            </a:extLst>
          </p:cNvPr>
          <p:cNvSpPr txBox="1"/>
          <p:nvPr/>
        </p:nvSpPr>
        <p:spPr>
          <a:xfrm>
            <a:off x="1689653" y="3429000"/>
            <a:ext cx="6188764" cy="1477328"/>
          </a:xfrm>
          <a:prstGeom prst="rect">
            <a:avLst/>
          </a:prstGeom>
          <a:noFill/>
        </p:spPr>
        <p:txBody>
          <a:bodyPr wrap="square">
            <a:spAutoFit/>
          </a:bodyPr>
          <a:lstStyle/>
          <a:p>
            <a:r>
              <a:rPr lang="en-US" dirty="0"/>
              <a:t>struct node *</a:t>
            </a:r>
            <a:r>
              <a:rPr lang="en-US" dirty="0" err="1"/>
              <a:t>newNode</a:t>
            </a:r>
            <a:r>
              <a:rPr lang="en-US" dirty="0"/>
              <a:t>;</a:t>
            </a:r>
          </a:p>
          <a:p>
            <a:r>
              <a:rPr lang="en-US" dirty="0" err="1"/>
              <a:t>newNode</a:t>
            </a:r>
            <a:r>
              <a:rPr lang="en-US" dirty="0"/>
              <a:t> = malloc(</a:t>
            </a:r>
            <a:r>
              <a:rPr lang="en-US" dirty="0" err="1"/>
              <a:t>sizeof</a:t>
            </a:r>
            <a:r>
              <a:rPr lang="en-US" dirty="0"/>
              <a:t>(struct node));</a:t>
            </a:r>
          </a:p>
          <a:p>
            <a:r>
              <a:rPr lang="en-US" dirty="0" err="1"/>
              <a:t>newNode</a:t>
            </a:r>
            <a:r>
              <a:rPr lang="en-US" dirty="0"/>
              <a:t>-&gt;data = 4;</a:t>
            </a:r>
          </a:p>
          <a:p>
            <a:r>
              <a:rPr lang="en-US" dirty="0" err="1"/>
              <a:t>newNode</a:t>
            </a:r>
            <a:r>
              <a:rPr lang="en-US" dirty="0"/>
              <a:t>-&gt;link = head;</a:t>
            </a:r>
          </a:p>
          <a:p>
            <a:r>
              <a:rPr lang="en-US" dirty="0"/>
              <a:t>head = </a:t>
            </a:r>
            <a:r>
              <a:rPr lang="en-US" dirty="0" err="1"/>
              <a:t>newNode</a:t>
            </a:r>
            <a:r>
              <a:rPr lang="en-US" dirty="0"/>
              <a:t>;</a:t>
            </a:r>
          </a:p>
        </p:txBody>
      </p:sp>
    </p:spTree>
    <p:extLst>
      <p:ext uri="{BB962C8B-B14F-4D97-AF65-F5344CB8AC3E}">
        <p14:creationId xmlns:p14="http://schemas.microsoft.com/office/powerpoint/2010/main" val="2507166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BEAB05-23E3-43AB-BD12-352AA874B3CF}"/>
              </a:ext>
            </a:extLst>
          </p:cNvPr>
          <p:cNvSpPr txBox="1"/>
          <p:nvPr/>
        </p:nvSpPr>
        <p:spPr>
          <a:xfrm>
            <a:off x="954157" y="838344"/>
            <a:ext cx="6096000" cy="1477328"/>
          </a:xfrm>
          <a:prstGeom prst="rect">
            <a:avLst/>
          </a:prstGeom>
          <a:noFill/>
        </p:spPr>
        <p:txBody>
          <a:bodyPr wrap="square">
            <a:spAutoFit/>
          </a:bodyPr>
          <a:lstStyle/>
          <a:p>
            <a:r>
              <a:rPr lang="en-US" dirty="0"/>
              <a:t>2. Insert at the End</a:t>
            </a:r>
          </a:p>
          <a:p>
            <a:r>
              <a:rPr lang="en-US" dirty="0"/>
              <a:t>Allocate memory for new node</a:t>
            </a:r>
          </a:p>
          <a:p>
            <a:r>
              <a:rPr lang="en-US" dirty="0"/>
              <a:t>Store data</a:t>
            </a:r>
          </a:p>
          <a:p>
            <a:r>
              <a:rPr lang="en-US" dirty="0"/>
              <a:t>Traverse to last node</a:t>
            </a:r>
          </a:p>
          <a:p>
            <a:r>
              <a:rPr lang="en-US" dirty="0"/>
              <a:t>Change next of last node to recently created node</a:t>
            </a:r>
          </a:p>
        </p:txBody>
      </p:sp>
      <p:sp>
        <p:nvSpPr>
          <p:cNvPr id="8" name="TextBox 7">
            <a:extLst>
              <a:ext uri="{FF2B5EF4-FFF2-40B4-BE49-F238E27FC236}">
                <a16:creationId xmlns:a16="http://schemas.microsoft.com/office/drawing/2014/main" id="{B1F64BC3-27C8-4AFE-81CD-DD431F36BB1C}"/>
              </a:ext>
            </a:extLst>
          </p:cNvPr>
          <p:cNvSpPr txBox="1"/>
          <p:nvPr/>
        </p:nvSpPr>
        <p:spPr>
          <a:xfrm>
            <a:off x="1278835" y="2750549"/>
            <a:ext cx="6188764" cy="3139321"/>
          </a:xfrm>
          <a:prstGeom prst="rect">
            <a:avLst/>
          </a:prstGeom>
          <a:noFill/>
        </p:spPr>
        <p:txBody>
          <a:bodyPr wrap="square">
            <a:spAutoFit/>
          </a:bodyPr>
          <a:lstStyle/>
          <a:p>
            <a:r>
              <a:rPr lang="en-US" dirty="0"/>
              <a:t>struct node *</a:t>
            </a:r>
            <a:r>
              <a:rPr lang="en-US" dirty="0" err="1"/>
              <a:t>newNode</a:t>
            </a:r>
            <a:r>
              <a:rPr lang="en-US" dirty="0"/>
              <a:t>;</a:t>
            </a:r>
          </a:p>
          <a:p>
            <a:r>
              <a:rPr lang="en-US" dirty="0" err="1"/>
              <a:t>newNode</a:t>
            </a:r>
            <a:r>
              <a:rPr lang="en-US" dirty="0"/>
              <a:t> = malloc(</a:t>
            </a:r>
            <a:r>
              <a:rPr lang="en-US" dirty="0" err="1"/>
              <a:t>sizeof</a:t>
            </a:r>
            <a:r>
              <a:rPr lang="en-US" dirty="0"/>
              <a:t>(struct node));</a:t>
            </a:r>
          </a:p>
          <a:p>
            <a:r>
              <a:rPr lang="en-US" dirty="0" err="1"/>
              <a:t>newNode</a:t>
            </a:r>
            <a:r>
              <a:rPr lang="en-US" dirty="0"/>
              <a:t>-&gt;data = 4;</a:t>
            </a:r>
          </a:p>
          <a:p>
            <a:r>
              <a:rPr lang="en-US" dirty="0" err="1"/>
              <a:t>newNode</a:t>
            </a:r>
            <a:r>
              <a:rPr lang="en-US" dirty="0"/>
              <a:t>-&gt;link = NULL;</a:t>
            </a:r>
          </a:p>
          <a:p>
            <a:endParaRPr lang="en-US" dirty="0"/>
          </a:p>
          <a:p>
            <a:r>
              <a:rPr lang="en-US" dirty="0"/>
              <a:t>struct node *temp = head;</a:t>
            </a:r>
          </a:p>
          <a:p>
            <a:r>
              <a:rPr lang="en-US" dirty="0"/>
              <a:t>while(temp-&gt;link != NULL){</a:t>
            </a:r>
          </a:p>
          <a:p>
            <a:r>
              <a:rPr lang="en-US" dirty="0"/>
              <a:t>  temp = temp-&gt;link;</a:t>
            </a:r>
          </a:p>
          <a:p>
            <a:r>
              <a:rPr lang="en-US" dirty="0"/>
              <a:t>}</a:t>
            </a:r>
          </a:p>
          <a:p>
            <a:endParaRPr lang="en-US" dirty="0"/>
          </a:p>
          <a:p>
            <a:r>
              <a:rPr lang="en-US" dirty="0"/>
              <a:t>temp-&gt;link = </a:t>
            </a:r>
            <a:r>
              <a:rPr lang="en-US" dirty="0" err="1"/>
              <a:t>newNode</a:t>
            </a:r>
            <a:r>
              <a:rPr lang="en-US" dirty="0"/>
              <a:t>;</a:t>
            </a:r>
          </a:p>
        </p:txBody>
      </p:sp>
    </p:spTree>
    <p:extLst>
      <p:ext uri="{BB962C8B-B14F-4D97-AF65-F5344CB8AC3E}">
        <p14:creationId xmlns:p14="http://schemas.microsoft.com/office/powerpoint/2010/main" val="138925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6BBC-76DC-4E4E-8F3F-725BB3108053}"/>
              </a:ext>
            </a:extLst>
          </p:cNvPr>
          <p:cNvSpPr>
            <a:spLocks noGrp="1"/>
          </p:cNvSpPr>
          <p:nvPr>
            <p:ph type="title"/>
          </p:nvPr>
        </p:nvSpPr>
        <p:spPr/>
        <p:txBody>
          <a:bodyPr/>
          <a:lstStyle/>
          <a:p>
            <a:r>
              <a:rPr lang="en-US" dirty="0"/>
              <a:t>Linked Lists: Single linked lists</a:t>
            </a:r>
          </a:p>
        </p:txBody>
      </p:sp>
      <p:sp>
        <p:nvSpPr>
          <p:cNvPr id="3" name="Content Placeholder 2">
            <a:extLst>
              <a:ext uri="{FF2B5EF4-FFF2-40B4-BE49-F238E27FC236}">
                <a16:creationId xmlns:a16="http://schemas.microsoft.com/office/drawing/2014/main" id="{1E9ADBF5-520B-491B-B61A-8B3CA459FF33}"/>
              </a:ext>
            </a:extLst>
          </p:cNvPr>
          <p:cNvSpPr>
            <a:spLocks noGrp="1"/>
          </p:cNvSpPr>
          <p:nvPr>
            <p:ph idx="1"/>
          </p:nvPr>
        </p:nvSpPr>
        <p:spPr/>
        <p:txBody>
          <a:bodyPr/>
          <a:lstStyle/>
          <a:p>
            <a:pPr algn="just">
              <a:buFont typeface="Wingdings" panose="05000000000000000000" pitchFamily="2" charset="2"/>
              <a:buChar char="§"/>
            </a:pPr>
            <a:r>
              <a:rPr lang="en-US" dirty="0"/>
              <a:t>List is a finite, ordered sequence of data items known  as elements.</a:t>
            </a:r>
          </a:p>
          <a:p>
            <a:pPr algn="just">
              <a:buFont typeface="Wingdings" panose="05000000000000000000" pitchFamily="2" charset="2"/>
              <a:buChar char="§"/>
            </a:pPr>
            <a:r>
              <a:rPr lang="en-US" dirty="0"/>
              <a:t>“Ordered” in this definition means that each element has a position in the list. </a:t>
            </a:r>
          </a:p>
          <a:p>
            <a:pPr algn="just">
              <a:buFont typeface="Wingdings" panose="05000000000000000000" pitchFamily="2" charset="2"/>
              <a:buChar char="§"/>
            </a:pPr>
            <a:r>
              <a:rPr lang="en-US" dirty="0"/>
              <a:t>In other words, there is a first element in the list, a second element, and so on. </a:t>
            </a:r>
          </a:p>
          <a:p>
            <a:pPr algn="just">
              <a:buFont typeface="Wingdings" panose="05000000000000000000" pitchFamily="2" charset="2"/>
              <a:buChar char="§"/>
            </a:pPr>
            <a:r>
              <a:rPr lang="en-US" dirty="0"/>
              <a:t>Each list element also has a data type. </a:t>
            </a:r>
          </a:p>
          <a:p>
            <a:pPr algn="just">
              <a:buFont typeface="Wingdings" panose="05000000000000000000" pitchFamily="2" charset="2"/>
              <a:buChar char="§"/>
            </a:pPr>
            <a:r>
              <a:rPr lang="en-US" dirty="0"/>
              <a:t>Formally, a general list is of the form a1, a2, a3, ..., an. We say that the size of this list is n. </a:t>
            </a:r>
          </a:p>
          <a:p>
            <a:pPr algn="just">
              <a:buFont typeface="Wingdings" panose="05000000000000000000" pitchFamily="2" charset="2"/>
              <a:buChar char="§"/>
            </a:pPr>
            <a:r>
              <a:rPr lang="en-US" dirty="0"/>
              <a:t>We will call the special list of size 0 a null list</a:t>
            </a:r>
          </a:p>
        </p:txBody>
      </p:sp>
    </p:spTree>
    <p:extLst>
      <p:ext uri="{BB962C8B-B14F-4D97-AF65-F5344CB8AC3E}">
        <p14:creationId xmlns:p14="http://schemas.microsoft.com/office/powerpoint/2010/main" val="301739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65F9EB-0D55-40BE-8709-982E27F8633D}"/>
              </a:ext>
            </a:extLst>
          </p:cNvPr>
          <p:cNvSpPr txBox="1"/>
          <p:nvPr/>
        </p:nvSpPr>
        <p:spPr>
          <a:xfrm>
            <a:off x="954156" y="487811"/>
            <a:ext cx="10045148" cy="1200329"/>
          </a:xfrm>
          <a:prstGeom prst="rect">
            <a:avLst/>
          </a:prstGeom>
          <a:noFill/>
        </p:spPr>
        <p:txBody>
          <a:bodyPr wrap="square">
            <a:spAutoFit/>
          </a:bodyPr>
          <a:lstStyle/>
          <a:p>
            <a:r>
              <a:rPr lang="en-US" dirty="0"/>
              <a:t>3. Insert at the Middle</a:t>
            </a:r>
          </a:p>
          <a:p>
            <a:r>
              <a:rPr lang="en-US" dirty="0"/>
              <a:t>Allocate memory and store data for new node</a:t>
            </a:r>
          </a:p>
          <a:p>
            <a:r>
              <a:rPr lang="en-US" dirty="0"/>
              <a:t>Traverse to node just before the required position of new node</a:t>
            </a:r>
          </a:p>
          <a:p>
            <a:r>
              <a:rPr lang="en-US" dirty="0"/>
              <a:t>Change next pointers to include new node in between</a:t>
            </a:r>
          </a:p>
        </p:txBody>
      </p:sp>
      <p:sp>
        <p:nvSpPr>
          <p:cNvPr id="8" name="TextBox 7">
            <a:extLst>
              <a:ext uri="{FF2B5EF4-FFF2-40B4-BE49-F238E27FC236}">
                <a16:creationId xmlns:a16="http://schemas.microsoft.com/office/drawing/2014/main" id="{780BABEA-3BD8-4365-A4D6-BE2DBEC53589}"/>
              </a:ext>
            </a:extLst>
          </p:cNvPr>
          <p:cNvSpPr txBox="1"/>
          <p:nvPr/>
        </p:nvSpPr>
        <p:spPr>
          <a:xfrm>
            <a:off x="1911626" y="2195254"/>
            <a:ext cx="7056782" cy="3693319"/>
          </a:xfrm>
          <a:prstGeom prst="rect">
            <a:avLst/>
          </a:prstGeom>
          <a:noFill/>
        </p:spPr>
        <p:txBody>
          <a:bodyPr wrap="square">
            <a:spAutoFit/>
          </a:bodyPr>
          <a:lstStyle/>
          <a:p>
            <a:r>
              <a:rPr lang="en-US" dirty="0"/>
              <a:t>struct node *</a:t>
            </a:r>
            <a:r>
              <a:rPr lang="en-US" dirty="0" err="1"/>
              <a:t>newNode</a:t>
            </a:r>
            <a:r>
              <a:rPr lang="en-US" dirty="0"/>
              <a:t>;</a:t>
            </a:r>
          </a:p>
          <a:p>
            <a:r>
              <a:rPr lang="en-US" dirty="0" err="1"/>
              <a:t>newNode</a:t>
            </a:r>
            <a:r>
              <a:rPr lang="en-US" dirty="0"/>
              <a:t> = malloc(</a:t>
            </a:r>
            <a:r>
              <a:rPr lang="en-US" dirty="0" err="1"/>
              <a:t>sizeof</a:t>
            </a:r>
            <a:r>
              <a:rPr lang="en-US" dirty="0"/>
              <a:t>(struct node));</a:t>
            </a:r>
          </a:p>
          <a:p>
            <a:r>
              <a:rPr lang="en-US" dirty="0" err="1"/>
              <a:t>newNode</a:t>
            </a:r>
            <a:r>
              <a:rPr lang="en-US" dirty="0"/>
              <a:t>-&gt;data = 4;</a:t>
            </a:r>
          </a:p>
          <a:p>
            <a:endParaRPr lang="en-US" dirty="0"/>
          </a:p>
          <a:p>
            <a:r>
              <a:rPr lang="en-US" dirty="0"/>
              <a:t>struct node *temp = head;</a:t>
            </a:r>
          </a:p>
          <a:p>
            <a:endParaRPr lang="en-US" dirty="0"/>
          </a:p>
          <a:p>
            <a:r>
              <a:rPr lang="en-US" dirty="0"/>
              <a:t>for(int </a:t>
            </a:r>
            <a:r>
              <a:rPr lang="en-US" dirty="0" err="1"/>
              <a:t>i</a:t>
            </a:r>
            <a:r>
              <a:rPr lang="en-US" dirty="0"/>
              <a:t>=2; </a:t>
            </a:r>
            <a:r>
              <a:rPr lang="en-US" dirty="0" err="1"/>
              <a:t>i</a:t>
            </a:r>
            <a:r>
              <a:rPr lang="en-US" dirty="0"/>
              <a:t> &lt; position; </a:t>
            </a:r>
            <a:r>
              <a:rPr lang="en-US" dirty="0" err="1"/>
              <a:t>i</a:t>
            </a:r>
            <a:r>
              <a:rPr lang="en-US" dirty="0"/>
              <a:t>++) {</a:t>
            </a:r>
          </a:p>
          <a:p>
            <a:r>
              <a:rPr lang="en-US" dirty="0"/>
              <a:t>  if(temp-&gt;link != NULL) {</a:t>
            </a:r>
          </a:p>
          <a:p>
            <a:r>
              <a:rPr lang="en-US" dirty="0"/>
              <a:t>    temp = temp-&gt;link;</a:t>
            </a:r>
          </a:p>
          <a:p>
            <a:r>
              <a:rPr lang="en-US" dirty="0"/>
              <a:t>  }</a:t>
            </a:r>
          </a:p>
          <a:p>
            <a:r>
              <a:rPr lang="en-US" dirty="0"/>
              <a:t>}</a:t>
            </a:r>
          </a:p>
          <a:p>
            <a:r>
              <a:rPr lang="en-US" dirty="0" err="1"/>
              <a:t>newNode</a:t>
            </a:r>
            <a:r>
              <a:rPr lang="en-US" dirty="0"/>
              <a:t>-&gt;link = temp-&gt;link;</a:t>
            </a:r>
          </a:p>
          <a:p>
            <a:r>
              <a:rPr lang="en-US" dirty="0"/>
              <a:t>temp-&gt;link = </a:t>
            </a:r>
            <a:r>
              <a:rPr lang="en-US" dirty="0" err="1"/>
              <a:t>newNode</a:t>
            </a:r>
            <a:r>
              <a:rPr lang="en-US" dirty="0"/>
              <a:t>;</a:t>
            </a:r>
          </a:p>
        </p:txBody>
      </p:sp>
    </p:spTree>
    <p:extLst>
      <p:ext uri="{BB962C8B-B14F-4D97-AF65-F5344CB8AC3E}">
        <p14:creationId xmlns:p14="http://schemas.microsoft.com/office/powerpoint/2010/main" val="20895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2A01AB-B63E-4D08-A3DF-3DE7F1F156A7}"/>
              </a:ext>
            </a:extLst>
          </p:cNvPr>
          <p:cNvSpPr txBox="1"/>
          <p:nvPr/>
        </p:nvSpPr>
        <p:spPr>
          <a:xfrm>
            <a:off x="1119809" y="487021"/>
            <a:ext cx="9906000" cy="4524315"/>
          </a:xfrm>
          <a:prstGeom prst="rect">
            <a:avLst/>
          </a:prstGeom>
          <a:noFill/>
        </p:spPr>
        <p:txBody>
          <a:bodyPr wrap="square">
            <a:spAutoFit/>
          </a:bodyPr>
          <a:lstStyle/>
          <a:p>
            <a:r>
              <a:rPr lang="en-US" dirty="0"/>
              <a:t>Delete from a Linked List</a:t>
            </a:r>
          </a:p>
          <a:p>
            <a:r>
              <a:rPr lang="en-US" dirty="0"/>
              <a:t>You can delete either from the beginning, end or from a particular position.</a:t>
            </a:r>
          </a:p>
          <a:p>
            <a:endParaRPr lang="en-US" dirty="0"/>
          </a:p>
          <a:p>
            <a:r>
              <a:rPr lang="en-US" dirty="0"/>
              <a:t>1. Delete from beginning</a:t>
            </a:r>
          </a:p>
          <a:p>
            <a:r>
              <a:rPr lang="en-US" dirty="0"/>
              <a:t>Point head to the second node</a:t>
            </a:r>
          </a:p>
          <a:p>
            <a:r>
              <a:rPr lang="en-US" dirty="0"/>
              <a:t>head = head-&gt;link;</a:t>
            </a:r>
          </a:p>
          <a:p>
            <a:endParaRPr lang="en-US" dirty="0"/>
          </a:p>
          <a:p>
            <a:r>
              <a:rPr lang="en-US" dirty="0"/>
              <a:t>2. Delete from end</a:t>
            </a:r>
          </a:p>
          <a:p>
            <a:r>
              <a:rPr lang="en-US" dirty="0"/>
              <a:t>Traverse to second last element</a:t>
            </a:r>
          </a:p>
          <a:p>
            <a:r>
              <a:rPr lang="en-US" dirty="0"/>
              <a:t>Change its next pointer to null</a:t>
            </a:r>
          </a:p>
          <a:p>
            <a:endParaRPr lang="en-US" dirty="0"/>
          </a:p>
          <a:p>
            <a:r>
              <a:rPr lang="en-US" dirty="0"/>
              <a:t>struct node* temp = head;</a:t>
            </a:r>
          </a:p>
          <a:p>
            <a:r>
              <a:rPr lang="en-US" dirty="0"/>
              <a:t>while(temp-&gt;link-&gt;link!=NULL){</a:t>
            </a:r>
          </a:p>
          <a:p>
            <a:r>
              <a:rPr lang="en-US" dirty="0"/>
              <a:t>  temp = temp-&gt;link-</a:t>
            </a:r>
            <a:r>
              <a:rPr lang="en-US"/>
              <a:t>&gt;link;</a:t>
            </a:r>
            <a:endParaRPr lang="en-US" dirty="0"/>
          </a:p>
          <a:p>
            <a:r>
              <a:rPr lang="en-US" dirty="0"/>
              <a:t>}</a:t>
            </a:r>
          </a:p>
          <a:p>
            <a:r>
              <a:rPr lang="en-US" dirty="0"/>
              <a:t>temp-&gt;link = NULL;</a:t>
            </a:r>
          </a:p>
        </p:txBody>
      </p:sp>
    </p:spTree>
    <p:extLst>
      <p:ext uri="{BB962C8B-B14F-4D97-AF65-F5344CB8AC3E}">
        <p14:creationId xmlns:p14="http://schemas.microsoft.com/office/powerpoint/2010/main" val="23589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F4D8EBB-B294-42F3-B91F-C3AC6C37DCA0}"/>
              </a:ext>
            </a:extLst>
          </p:cNvPr>
          <p:cNvSpPr txBox="1"/>
          <p:nvPr/>
        </p:nvSpPr>
        <p:spPr>
          <a:xfrm>
            <a:off x="1126433" y="915771"/>
            <a:ext cx="9621079" cy="3139321"/>
          </a:xfrm>
          <a:prstGeom prst="rect">
            <a:avLst/>
          </a:prstGeom>
          <a:noFill/>
        </p:spPr>
        <p:txBody>
          <a:bodyPr wrap="square">
            <a:spAutoFit/>
          </a:bodyPr>
          <a:lstStyle/>
          <a:p>
            <a:r>
              <a:rPr lang="en-US" dirty="0"/>
              <a:t>3. Delete from middle</a:t>
            </a:r>
          </a:p>
          <a:p>
            <a:r>
              <a:rPr lang="en-US" dirty="0"/>
              <a:t>Traverse to element before the element to be deleted</a:t>
            </a:r>
          </a:p>
          <a:p>
            <a:r>
              <a:rPr lang="en-US" dirty="0"/>
              <a:t>Change next pointers to exclude the node from the chain</a:t>
            </a:r>
          </a:p>
          <a:p>
            <a:endParaRPr lang="en-US" dirty="0"/>
          </a:p>
          <a:p>
            <a:r>
              <a:rPr lang="en-US" dirty="0"/>
              <a:t>for(int </a:t>
            </a:r>
            <a:r>
              <a:rPr lang="en-US" dirty="0" err="1"/>
              <a:t>i</a:t>
            </a:r>
            <a:r>
              <a:rPr lang="en-US" dirty="0"/>
              <a:t>=2; </a:t>
            </a:r>
            <a:r>
              <a:rPr lang="en-US" dirty="0" err="1"/>
              <a:t>i</a:t>
            </a:r>
            <a:r>
              <a:rPr lang="en-US" dirty="0"/>
              <a:t>&lt; position; </a:t>
            </a:r>
            <a:r>
              <a:rPr lang="en-US" dirty="0" err="1"/>
              <a:t>i</a:t>
            </a:r>
            <a:r>
              <a:rPr lang="en-US" dirty="0"/>
              <a:t>++) {</a:t>
            </a:r>
          </a:p>
          <a:p>
            <a:r>
              <a:rPr lang="en-US" dirty="0"/>
              <a:t>  if(temp-&gt;link!=NULL) {</a:t>
            </a:r>
          </a:p>
          <a:p>
            <a:r>
              <a:rPr lang="en-US" dirty="0"/>
              <a:t>    temp = temp-&gt;link;</a:t>
            </a:r>
          </a:p>
          <a:p>
            <a:r>
              <a:rPr lang="en-US" dirty="0"/>
              <a:t>  }</a:t>
            </a:r>
          </a:p>
          <a:p>
            <a:r>
              <a:rPr lang="en-US" dirty="0"/>
              <a:t>}</a:t>
            </a:r>
          </a:p>
          <a:p>
            <a:endParaRPr lang="en-US" dirty="0"/>
          </a:p>
          <a:p>
            <a:r>
              <a:rPr lang="en-US" dirty="0"/>
              <a:t>temp-&gt;link = temp-&gt;link-&gt;link;</a:t>
            </a:r>
          </a:p>
        </p:txBody>
      </p:sp>
    </p:spTree>
    <p:extLst>
      <p:ext uri="{BB962C8B-B14F-4D97-AF65-F5344CB8AC3E}">
        <p14:creationId xmlns:p14="http://schemas.microsoft.com/office/powerpoint/2010/main" val="713326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5A38A1-B3EF-4BA7-8F87-0408CA20929C}"/>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F6B196DA-BAC4-435E-BB49-4ED44C1C2410}"/>
              </a:ext>
            </a:extLst>
          </p:cNvPr>
          <p:cNvSpPr>
            <a:spLocks noGrp="1"/>
          </p:cNvSpPr>
          <p:nvPr>
            <p:ph type="sldNum" sz="quarter" idx="12"/>
          </p:nvPr>
        </p:nvSpPr>
        <p:spPr/>
        <p:txBody>
          <a:bodyPr/>
          <a:lstStyle/>
          <a:p>
            <a:fld id="{4A18ECC3-CF15-4CBC-AC39-259F3643204B}" type="slidenum">
              <a:rPr lang="en-US" smtClean="0"/>
              <a:t>33</a:t>
            </a:fld>
            <a:endParaRPr lang="en-US"/>
          </a:p>
        </p:txBody>
      </p:sp>
      <p:sp>
        <p:nvSpPr>
          <p:cNvPr id="9" name="TextBox 8">
            <a:extLst>
              <a:ext uri="{FF2B5EF4-FFF2-40B4-BE49-F238E27FC236}">
                <a16:creationId xmlns:a16="http://schemas.microsoft.com/office/drawing/2014/main" id="{CF577DFF-85EE-4A66-BAD1-D6AD542701EB}"/>
              </a:ext>
            </a:extLst>
          </p:cNvPr>
          <p:cNvSpPr txBox="1"/>
          <p:nvPr/>
        </p:nvSpPr>
        <p:spPr>
          <a:xfrm>
            <a:off x="795131" y="424934"/>
            <a:ext cx="6096000" cy="369332"/>
          </a:xfrm>
          <a:prstGeom prst="rect">
            <a:avLst/>
          </a:prstGeom>
          <a:noFill/>
        </p:spPr>
        <p:txBody>
          <a:bodyPr wrap="square">
            <a:spAutoFit/>
          </a:bodyPr>
          <a:lstStyle/>
          <a:p>
            <a:r>
              <a:rPr lang="en-US" b="1" dirty="0"/>
              <a:t>search an element</a:t>
            </a:r>
          </a:p>
        </p:txBody>
      </p:sp>
      <p:sp>
        <p:nvSpPr>
          <p:cNvPr id="13" name="TextBox 12">
            <a:extLst>
              <a:ext uri="{FF2B5EF4-FFF2-40B4-BE49-F238E27FC236}">
                <a16:creationId xmlns:a16="http://schemas.microsoft.com/office/drawing/2014/main" id="{A73460EC-D3B8-4039-87AE-15C2C6C579F0}"/>
              </a:ext>
            </a:extLst>
          </p:cNvPr>
          <p:cNvSpPr txBox="1"/>
          <p:nvPr/>
        </p:nvSpPr>
        <p:spPr>
          <a:xfrm>
            <a:off x="795131" y="1309446"/>
            <a:ext cx="9925878" cy="4801314"/>
          </a:xfrm>
          <a:prstGeom prst="rect">
            <a:avLst/>
          </a:prstGeom>
          <a:noFill/>
        </p:spPr>
        <p:txBody>
          <a:bodyPr wrap="square">
            <a:spAutoFit/>
          </a:bodyPr>
          <a:lstStyle/>
          <a:p>
            <a:pPr marL="285750" indent="-285750" algn="just">
              <a:buFont typeface="Wingdings" panose="05000000000000000000" pitchFamily="2" charset="2"/>
              <a:buChar char="§"/>
            </a:pPr>
            <a:r>
              <a:rPr lang="en-US" dirty="0"/>
              <a:t>To search an element in a Linked List, we need to traverse the entire Linked List.</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Compare each node with the data to be search and continue until a match is found.</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Begin the search process from the first node as random access is not possible in a Linked List.</a:t>
            </a:r>
          </a:p>
          <a:p>
            <a:pPr algn="just"/>
            <a:r>
              <a:rPr lang="en-US" dirty="0"/>
              <a:t>    </a:t>
            </a:r>
          </a:p>
          <a:p>
            <a:pPr algn="just"/>
            <a:endParaRPr lang="en-US" dirty="0"/>
          </a:p>
          <a:p>
            <a:pPr algn="just"/>
            <a:r>
              <a:rPr lang="en-US" dirty="0"/>
              <a:t>    struct node *temp = head;  // Initialize current</a:t>
            </a:r>
          </a:p>
          <a:p>
            <a:pPr algn="just"/>
            <a:r>
              <a:rPr lang="en-US" dirty="0"/>
              <a:t>    while (temp!= NULL)</a:t>
            </a:r>
          </a:p>
          <a:p>
            <a:pPr algn="just"/>
            <a:r>
              <a:rPr lang="en-US" dirty="0"/>
              <a:t>    {</a:t>
            </a:r>
          </a:p>
          <a:p>
            <a:pPr algn="just"/>
            <a:r>
              <a:rPr lang="en-US" dirty="0"/>
              <a:t>        if (temp-&gt;data == x)</a:t>
            </a:r>
          </a:p>
          <a:p>
            <a:pPr algn="just"/>
            <a:r>
              <a:rPr lang="en-US" dirty="0"/>
              <a:t>            return true;</a:t>
            </a:r>
          </a:p>
          <a:p>
            <a:pPr algn="just"/>
            <a:r>
              <a:rPr lang="en-US" dirty="0"/>
              <a:t>        temp = temp-&gt;link;</a:t>
            </a:r>
          </a:p>
          <a:p>
            <a:pPr algn="just"/>
            <a:r>
              <a:rPr lang="en-US" dirty="0"/>
              <a:t>    }</a:t>
            </a:r>
          </a:p>
          <a:p>
            <a:pPr algn="just"/>
            <a:r>
              <a:rPr lang="en-US" dirty="0"/>
              <a:t>    return false;</a:t>
            </a:r>
          </a:p>
        </p:txBody>
      </p:sp>
    </p:spTree>
    <p:extLst>
      <p:ext uri="{BB962C8B-B14F-4D97-AF65-F5344CB8AC3E}">
        <p14:creationId xmlns:p14="http://schemas.microsoft.com/office/powerpoint/2010/main" val="3659284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C9A4E9-4ED7-4578-9E72-B7199AC409E5}"/>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48F359C4-1EBE-4992-BF0E-234186FC3730}"/>
              </a:ext>
            </a:extLst>
          </p:cNvPr>
          <p:cNvSpPr>
            <a:spLocks noGrp="1"/>
          </p:cNvSpPr>
          <p:nvPr>
            <p:ph type="sldNum" sz="quarter" idx="12"/>
          </p:nvPr>
        </p:nvSpPr>
        <p:spPr/>
        <p:txBody>
          <a:bodyPr/>
          <a:lstStyle/>
          <a:p>
            <a:fld id="{4A18ECC3-CF15-4CBC-AC39-259F3643204B}" type="slidenum">
              <a:rPr lang="en-US" smtClean="0"/>
              <a:t>34</a:t>
            </a:fld>
            <a:endParaRPr lang="en-US"/>
          </a:p>
        </p:txBody>
      </p:sp>
      <p:sp>
        <p:nvSpPr>
          <p:cNvPr id="7" name="TextBox 6">
            <a:extLst>
              <a:ext uri="{FF2B5EF4-FFF2-40B4-BE49-F238E27FC236}">
                <a16:creationId xmlns:a16="http://schemas.microsoft.com/office/drawing/2014/main" id="{D02C39F9-24A1-4596-838C-E5EC66051B28}"/>
              </a:ext>
            </a:extLst>
          </p:cNvPr>
          <p:cNvSpPr txBox="1"/>
          <p:nvPr/>
        </p:nvSpPr>
        <p:spPr>
          <a:xfrm>
            <a:off x="638185" y="504447"/>
            <a:ext cx="6096000" cy="369332"/>
          </a:xfrm>
          <a:prstGeom prst="rect">
            <a:avLst/>
          </a:prstGeom>
          <a:noFill/>
        </p:spPr>
        <p:txBody>
          <a:bodyPr wrap="square">
            <a:spAutoFit/>
          </a:bodyPr>
          <a:lstStyle/>
          <a:p>
            <a:r>
              <a:rPr lang="en-US" dirty="0"/>
              <a:t>sort the elements</a:t>
            </a:r>
          </a:p>
        </p:txBody>
      </p:sp>
      <p:sp>
        <p:nvSpPr>
          <p:cNvPr id="13" name="TextBox 12">
            <a:extLst>
              <a:ext uri="{FF2B5EF4-FFF2-40B4-BE49-F238E27FC236}">
                <a16:creationId xmlns:a16="http://schemas.microsoft.com/office/drawing/2014/main" id="{592EDECD-BE96-4B68-8B7B-6BE0C1BA99FA}"/>
              </a:ext>
            </a:extLst>
          </p:cNvPr>
          <p:cNvSpPr txBox="1"/>
          <p:nvPr/>
        </p:nvSpPr>
        <p:spPr>
          <a:xfrm>
            <a:off x="758539" y="1516800"/>
            <a:ext cx="10903374" cy="252928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t>Define a node current which will point to head.</a:t>
            </a:r>
          </a:p>
          <a:p>
            <a:pPr marL="285750" indent="-285750">
              <a:lnSpc>
                <a:spcPct val="150000"/>
              </a:lnSpc>
              <a:buFont typeface="Wingdings" panose="05000000000000000000" pitchFamily="2" charset="2"/>
              <a:buChar char="§"/>
            </a:pPr>
            <a:r>
              <a:rPr lang="en-US" dirty="0"/>
              <a:t>Define another node index which will point to node next to current.</a:t>
            </a:r>
          </a:p>
          <a:p>
            <a:pPr marL="285750" indent="-285750">
              <a:lnSpc>
                <a:spcPct val="150000"/>
              </a:lnSpc>
              <a:buFont typeface="Wingdings" panose="05000000000000000000" pitchFamily="2" charset="2"/>
              <a:buChar char="§"/>
            </a:pPr>
            <a:r>
              <a:rPr lang="en-US" dirty="0"/>
              <a:t>Compare data of current and index node. </a:t>
            </a:r>
          </a:p>
          <a:p>
            <a:pPr marL="285750" indent="-285750">
              <a:lnSpc>
                <a:spcPct val="150000"/>
              </a:lnSpc>
              <a:buFont typeface="Wingdings" panose="05000000000000000000" pitchFamily="2" charset="2"/>
              <a:buChar char="§"/>
            </a:pPr>
            <a:r>
              <a:rPr lang="en-US" dirty="0"/>
              <a:t>If current's data is greater than the index's data then, swap the data between them.</a:t>
            </a:r>
          </a:p>
          <a:p>
            <a:pPr marL="285750" indent="-285750">
              <a:lnSpc>
                <a:spcPct val="150000"/>
              </a:lnSpc>
              <a:buFont typeface="Wingdings" panose="05000000000000000000" pitchFamily="2" charset="2"/>
              <a:buChar char="§"/>
            </a:pPr>
            <a:r>
              <a:rPr lang="en-US" dirty="0"/>
              <a:t>Current will point to current-&gt;link and index will point to index-&gt;link.</a:t>
            </a:r>
          </a:p>
          <a:p>
            <a:pPr marL="285750" indent="-285750">
              <a:lnSpc>
                <a:spcPct val="150000"/>
              </a:lnSpc>
              <a:buFont typeface="Wingdings" panose="05000000000000000000" pitchFamily="2" charset="2"/>
              <a:buChar char="§"/>
            </a:pPr>
            <a:r>
              <a:rPr lang="en-US" dirty="0"/>
              <a:t>Continue this process until the entire list is sorted.</a:t>
            </a:r>
          </a:p>
        </p:txBody>
      </p:sp>
    </p:spTree>
    <p:extLst>
      <p:ext uri="{BB962C8B-B14F-4D97-AF65-F5344CB8AC3E}">
        <p14:creationId xmlns:p14="http://schemas.microsoft.com/office/powerpoint/2010/main" val="891139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9F25A4-107D-460F-A98D-7CDD02289253}"/>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AEDA7BF6-E2E2-4DCC-86D5-92316D7E6F84}"/>
              </a:ext>
            </a:extLst>
          </p:cNvPr>
          <p:cNvSpPr>
            <a:spLocks noGrp="1"/>
          </p:cNvSpPr>
          <p:nvPr>
            <p:ph type="sldNum" sz="quarter" idx="12"/>
          </p:nvPr>
        </p:nvSpPr>
        <p:spPr/>
        <p:txBody>
          <a:bodyPr/>
          <a:lstStyle/>
          <a:p>
            <a:fld id="{4A18ECC3-CF15-4CBC-AC39-259F3643204B}" type="slidenum">
              <a:rPr lang="en-US" smtClean="0"/>
              <a:t>35</a:t>
            </a:fld>
            <a:endParaRPr lang="en-US"/>
          </a:p>
        </p:txBody>
      </p:sp>
      <p:sp>
        <p:nvSpPr>
          <p:cNvPr id="5" name="TextBox 4">
            <a:extLst>
              <a:ext uri="{FF2B5EF4-FFF2-40B4-BE49-F238E27FC236}">
                <a16:creationId xmlns:a16="http://schemas.microsoft.com/office/drawing/2014/main" id="{35995CB0-1D7B-4660-877C-BD2F312240BF}"/>
              </a:ext>
            </a:extLst>
          </p:cNvPr>
          <p:cNvSpPr txBox="1"/>
          <p:nvPr/>
        </p:nvSpPr>
        <p:spPr>
          <a:xfrm>
            <a:off x="1236372" y="875763"/>
            <a:ext cx="7388561" cy="3970318"/>
          </a:xfrm>
          <a:prstGeom prst="rect">
            <a:avLst/>
          </a:prstGeom>
          <a:noFill/>
        </p:spPr>
        <p:txBody>
          <a:bodyPr wrap="none" rtlCol="0">
            <a:spAutoFit/>
          </a:bodyPr>
          <a:lstStyle/>
          <a:p>
            <a:r>
              <a:rPr lang="en-US" dirty="0"/>
              <a:t>int t;</a:t>
            </a:r>
          </a:p>
          <a:p>
            <a:r>
              <a:rPr lang="en-US" dirty="0"/>
              <a:t>Struct node *t1, *t2;     //t1 – current node,  t2 – index node</a:t>
            </a:r>
          </a:p>
          <a:p>
            <a:r>
              <a:rPr lang="en-US" dirty="0"/>
              <a:t>for(t1=head;t1-&gt;link!=NULL;t1=t1-&gt;link)</a:t>
            </a:r>
          </a:p>
          <a:p>
            <a:r>
              <a:rPr lang="en-US" dirty="0"/>
              <a:t>{</a:t>
            </a:r>
          </a:p>
          <a:p>
            <a:r>
              <a:rPr lang="en-US" dirty="0"/>
              <a:t>	for(t2=head;t2-&gt;link!=NULL;t2=t2-&gt;link)</a:t>
            </a:r>
          </a:p>
          <a:p>
            <a:r>
              <a:rPr lang="en-US" dirty="0"/>
              <a:t>	{</a:t>
            </a:r>
          </a:p>
          <a:p>
            <a:r>
              <a:rPr lang="en-US" dirty="0"/>
              <a:t>		if(t2-&gt;data &gt; t2-&gt;link-&gt;data)</a:t>
            </a:r>
          </a:p>
          <a:p>
            <a:r>
              <a:rPr lang="en-US" dirty="0"/>
              <a:t>		{</a:t>
            </a:r>
          </a:p>
          <a:p>
            <a:r>
              <a:rPr lang="en-US" dirty="0"/>
              <a:t> 		t=t2-&gt;data;</a:t>
            </a:r>
          </a:p>
          <a:p>
            <a:r>
              <a:rPr lang="en-US" dirty="0"/>
              <a:t>		t2-&gt;data=t2-&gt;link-&gt;data;</a:t>
            </a:r>
          </a:p>
          <a:p>
            <a:r>
              <a:rPr lang="en-US" dirty="0"/>
              <a:t>		t2-&gt;link-&gt;data=t;</a:t>
            </a:r>
          </a:p>
          <a:p>
            <a:r>
              <a:rPr lang="en-US" dirty="0"/>
              <a:t>		}</a:t>
            </a:r>
          </a:p>
          <a:p>
            <a:r>
              <a:rPr lang="en-US" dirty="0"/>
              <a:t>	}</a:t>
            </a:r>
          </a:p>
          <a:p>
            <a:r>
              <a:rPr lang="en-US" dirty="0"/>
              <a:t>}</a:t>
            </a:r>
          </a:p>
        </p:txBody>
      </p:sp>
    </p:spTree>
    <p:extLst>
      <p:ext uri="{BB962C8B-B14F-4D97-AF65-F5344CB8AC3E}">
        <p14:creationId xmlns:p14="http://schemas.microsoft.com/office/powerpoint/2010/main" val="3146316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0F960-DBA3-44CB-A7EB-216B0CA2E556}"/>
              </a:ext>
            </a:extLst>
          </p:cNvPr>
          <p:cNvSpPr>
            <a:spLocks noGrp="1"/>
          </p:cNvSpPr>
          <p:nvPr>
            <p:ph type="title"/>
          </p:nvPr>
        </p:nvSpPr>
        <p:spPr/>
        <p:txBody>
          <a:bodyPr/>
          <a:lstStyle/>
          <a:p>
            <a:r>
              <a:rPr lang="en-US" dirty="0"/>
              <a:t>Doubly Linked List</a:t>
            </a:r>
          </a:p>
        </p:txBody>
      </p:sp>
      <p:sp>
        <p:nvSpPr>
          <p:cNvPr id="5" name="Content Placeholder 4">
            <a:extLst>
              <a:ext uri="{FF2B5EF4-FFF2-40B4-BE49-F238E27FC236}">
                <a16:creationId xmlns:a16="http://schemas.microsoft.com/office/drawing/2014/main" id="{D7CE7184-6D13-4C83-8FD9-FD1489BC0AC8}"/>
              </a:ext>
            </a:extLst>
          </p:cNvPr>
          <p:cNvSpPr>
            <a:spLocks noGrp="1"/>
          </p:cNvSpPr>
          <p:nvPr>
            <p:ph idx="1"/>
          </p:nvPr>
        </p:nvSpPr>
        <p:spPr/>
        <p:txBody>
          <a:bodyPr/>
          <a:lstStyle/>
          <a:p>
            <a:r>
              <a:rPr lang="en-US" dirty="0"/>
              <a:t>A doubly linked list is a type of linked list in which each node consists of 3 components:</a:t>
            </a:r>
          </a:p>
          <a:p>
            <a:r>
              <a:rPr lang="en-US" dirty="0"/>
              <a:t>*</a:t>
            </a:r>
            <a:r>
              <a:rPr lang="en-US" dirty="0" err="1"/>
              <a:t>prev</a:t>
            </a:r>
            <a:r>
              <a:rPr lang="en-US" dirty="0"/>
              <a:t> - address of the previous node</a:t>
            </a:r>
          </a:p>
          <a:p>
            <a:r>
              <a:rPr lang="en-US" dirty="0"/>
              <a:t>  data - data item</a:t>
            </a:r>
          </a:p>
          <a:p>
            <a:r>
              <a:rPr lang="en-US" dirty="0"/>
              <a:t>*next - address of next node</a:t>
            </a:r>
          </a:p>
        </p:txBody>
      </p:sp>
      <p:sp>
        <p:nvSpPr>
          <p:cNvPr id="2" name="Footer Placeholder 1">
            <a:extLst>
              <a:ext uri="{FF2B5EF4-FFF2-40B4-BE49-F238E27FC236}">
                <a16:creationId xmlns:a16="http://schemas.microsoft.com/office/drawing/2014/main" id="{C1E9373B-C98E-446F-8D77-AC867D6CDD5F}"/>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003F6600-22B4-46EB-8BB7-E0670CAD1A86}"/>
              </a:ext>
            </a:extLst>
          </p:cNvPr>
          <p:cNvSpPr>
            <a:spLocks noGrp="1"/>
          </p:cNvSpPr>
          <p:nvPr>
            <p:ph type="sldNum" sz="quarter" idx="12"/>
          </p:nvPr>
        </p:nvSpPr>
        <p:spPr/>
        <p:txBody>
          <a:bodyPr/>
          <a:lstStyle/>
          <a:p>
            <a:fld id="{4A18ECC3-CF15-4CBC-AC39-259F3643204B}" type="slidenum">
              <a:rPr lang="en-US" smtClean="0"/>
              <a:t>36</a:t>
            </a:fld>
            <a:endParaRPr lang="en-US"/>
          </a:p>
        </p:txBody>
      </p:sp>
      <p:pic>
        <p:nvPicPr>
          <p:cNvPr id="8" name="Picture 7">
            <a:extLst>
              <a:ext uri="{FF2B5EF4-FFF2-40B4-BE49-F238E27FC236}">
                <a16:creationId xmlns:a16="http://schemas.microsoft.com/office/drawing/2014/main" id="{E97195C2-347F-4E13-8AC5-BB2E0C2AFEE6}"/>
              </a:ext>
            </a:extLst>
          </p:cNvPr>
          <p:cNvPicPr>
            <a:picLocks noChangeAspect="1"/>
          </p:cNvPicPr>
          <p:nvPr/>
        </p:nvPicPr>
        <p:blipFill>
          <a:blip r:embed="rId2"/>
          <a:stretch>
            <a:fillRect/>
          </a:stretch>
        </p:blipFill>
        <p:spPr>
          <a:xfrm>
            <a:off x="6168099" y="2583654"/>
            <a:ext cx="4987581" cy="1009946"/>
          </a:xfrm>
          <a:prstGeom prst="rect">
            <a:avLst/>
          </a:prstGeom>
        </p:spPr>
      </p:pic>
      <p:sp>
        <p:nvSpPr>
          <p:cNvPr id="10" name="TextBox 9">
            <a:extLst>
              <a:ext uri="{FF2B5EF4-FFF2-40B4-BE49-F238E27FC236}">
                <a16:creationId xmlns:a16="http://schemas.microsoft.com/office/drawing/2014/main" id="{7812C3B6-D33D-4894-BD6E-6277AF3045A1}"/>
              </a:ext>
            </a:extLst>
          </p:cNvPr>
          <p:cNvSpPr txBox="1"/>
          <p:nvPr/>
        </p:nvSpPr>
        <p:spPr>
          <a:xfrm>
            <a:off x="6427304" y="4194313"/>
            <a:ext cx="4505739" cy="1477328"/>
          </a:xfrm>
          <a:prstGeom prst="rect">
            <a:avLst/>
          </a:prstGeom>
          <a:noFill/>
        </p:spPr>
        <p:txBody>
          <a:bodyPr wrap="square">
            <a:spAutoFit/>
          </a:bodyPr>
          <a:lstStyle/>
          <a:p>
            <a:r>
              <a:rPr lang="en-US" dirty="0"/>
              <a:t>struct node {</a:t>
            </a:r>
          </a:p>
          <a:p>
            <a:r>
              <a:rPr lang="en-US" dirty="0"/>
              <a:t>    int data;</a:t>
            </a:r>
          </a:p>
          <a:p>
            <a:r>
              <a:rPr lang="en-US" dirty="0"/>
              <a:t>    struct node *next;</a:t>
            </a:r>
          </a:p>
          <a:p>
            <a:r>
              <a:rPr lang="en-US" dirty="0"/>
              <a:t>    struct node *</a:t>
            </a:r>
            <a:r>
              <a:rPr lang="en-US" dirty="0" err="1"/>
              <a:t>prev</a:t>
            </a:r>
            <a:r>
              <a:rPr lang="en-US" dirty="0"/>
              <a:t>;</a:t>
            </a:r>
          </a:p>
          <a:p>
            <a:r>
              <a:rPr lang="en-US" dirty="0"/>
              <a:t>}</a:t>
            </a:r>
          </a:p>
        </p:txBody>
      </p:sp>
      <p:pic>
        <p:nvPicPr>
          <p:cNvPr id="12" name="Picture 11">
            <a:extLst>
              <a:ext uri="{FF2B5EF4-FFF2-40B4-BE49-F238E27FC236}">
                <a16:creationId xmlns:a16="http://schemas.microsoft.com/office/drawing/2014/main" id="{EDEC1E66-2A91-4566-A6C2-384AE6F51001}"/>
              </a:ext>
            </a:extLst>
          </p:cNvPr>
          <p:cNvPicPr>
            <a:picLocks noChangeAspect="1"/>
          </p:cNvPicPr>
          <p:nvPr/>
        </p:nvPicPr>
        <p:blipFill>
          <a:blip r:embed="rId3"/>
          <a:stretch>
            <a:fillRect/>
          </a:stretch>
        </p:blipFill>
        <p:spPr>
          <a:xfrm>
            <a:off x="1703111" y="4059414"/>
            <a:ext cx="2981325" cy="2105025"/>
          </a:xfrm>
          <a:prstGeom prst="rect">
            <a:avLst/>
          </a:prstGeom>
        </p:spPr>
      </p:pic>
    </p:spTree>
    <p:extLst>
      <p:ext uri="{BB962C8B-B14F-4D97-AF65-F5344CB8AC3E}">
        <p14:creationId xmlns:p14="http://schemas.microsoft.com/office/powerpoint/2010/main" val="3832305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83F2-4FBC-4874-97FB-4D00735E357B}"/>
              </a:ext>
            </a:extLst>
          </p:cNvPr>
          <p:cNvSpPr>
            <a:spLocks noGrp="1"/>
          </p:cNvSpPr>
          <p:nvPr>
            <p:ph type="title"/>
          </p:nvPr>
        </p:nvSpPr>
        <p:spPr/>
        <p:txBody>
          <a:bodyPr/>
          <a:lstStyle/>
          <a:p>
            <a:r>
              <a:rPr lang="en-US" dirty="0"/>
              <a:t>Representation of Doubly Linked List</a:t>
            </a:r>
          </a:p>
        </p:txBody>
      </p:sp>
      <p:pic>
        <p:nvPicPr>
          <p:cNvPr id="7" name="Content Placeholder 6">
            <a:extLst>
              <a:ext uri="{FF2B5EF4-FFF2-40B4-BE49-F238E27FC236}">
                <a16:creationId xmlns:a16="http://schemas.microsoft.com/office/drawing/2014/main" id="{67FF9CCC-0DA5-4F8E-8285-B24AAA428E51}"/>
              </a:ext>
            </a:extLst>
          </p:cNvPr>
          <p:cNvPicPr>
            <a:picLocks noGrp="1" noChangeAspect="1"/>
          </p:cNvPicPr>
          <p:nvPr>
            <p:ph idx="1"/>
          </p:nvPr>
        </p:nvPicPr>
        <p:blipFill>
          <a:blip r:embed="rId2"/>
          <a:stretch>
            <a:fillRect/>
          </a:stretch>
        </p:blipFill>
        <p:spPr>
          <a:xfrm>
            <a:off x="813493" y="2454276"/>
            <a:ext cx="10937915" cy="1203325"/>
          </a:xfrm>
        </p:spPr>
      </p:pic>
      <p:sp>
        <p:nvSpPr>
          <p:cNvPr id="4" name="Footer Placeholder 3">
            <a:extLst>
              <a:ext uri="{FF2B5EF4-FFF2-40B4-BE49-F238E27FC236}">
                <a16:creationId xmlns:a16="http://schemas.microsoft.com/office/drawing/2014/main" id="{1A178CDD-BFF6-452C-8680-03260B30F93E}"/>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2738FA34-F160-4AF1-91CC-D9516683863C}"/>
              </a:ext>
            </a:extLst>
          </p:cNvPr>
          <p:cNvSpPr>
            <a:spLocks noGrp="1"/>
          </p:cNvSpPr>
          <p:nvPr>
            <p:ph type="sldNum" sz="quarter" idx="12"/>
          </p:nvPr>
        </p:nvSpPr>
        <p:spPr/>
        <p:txBody>
          <a:bodyPr/>
          <a:lstStyle/>
          <a:p>
            <a:fld id="{4A18ECC3-CF15-4CBC-AC39-259F3643204B}" type="slidenum">
              <a:rPr lang="en-US" smtClean="0"/>
              <a:t>37</a:t>
            </a:fld>
            <a:endParaRPr lang="en-US"/>
          </a:p>
        </p:txBody>
      </p:sp>
    </p:spTree>
    <p:extLst>
      <p:ext uri="{BB962C8B-B14F-4D97-AF65-F5344CB8AC3E}">
        <p14:creationId xmlns:p14="http://schemas.microsoft.com/office/powerpoint/2010/main" val="2608737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350D-0032-4D10-B75C-FF87ED7B0FD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F6BE157-2A98-47D2-A315-E583852E2A8B}"/>
              </a:ext>
            </a:extLst>
          </p:cNvPr>
          <p:cNvPicPr>
            <a:picLocks noGrp="1" noChangeAspect="1"/>
          </p:cNvPicPr>
          <p:nvPr>
            <p:ph idx="1"/>
          </p:nvPr>
        </p:nvPicPr>
        <p:blipFill>
          <a:blip r:embed="rId2"/>
          <a:stretch>
            <a:fillRect/>
          </a:stretch>
        </p:blipFill>
        <p:spPr>
          <a:xfrm>
            <a:off x="1426244" y="1737360"/>
            <a:ext cx="9668476" cy="3662842"/>
          </a:xfrm>
        </p:spPr>
      </p:pic>
      <p:sp>
        <p:nvSpPr>
          <p:cNvPr id="4" name="Footer Placeholder 3">
            <a:extLst>
              <a:ext uri="{FF2B5EF4-FFF2-40B4-BE49-F238E27FC236}">
                <a16:creationId xmlns:a16="http://schemas.microsoft.com/office/drawing/2014/main" id="{53475C4C-5658-4BEF-ADFC-249935B98792}"/>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734872B2-DB60-480E-84DD-84128AC3928A}"/>
              </a:ext>
            </a:extLst>
          </p:cNvPr>
          <p:cNvSpPr>
            <a:spLocks noGrp="1"/>
          </p:cNvSpPr>
          <p:nvPr>
            <p:ph type="sldNum" sz="quarter" idx="12"/>
          </p:nvPr>
        </p:nvSpPr>
        <p:spPr/>
        <p:txBody>
          <a:bodyPr/>
          <a:lstStyle/>
          <a:p>
            <a:fld id="{4A18ECC3-CF15-4CBC-AC39-259F3643204B}" type="slidenum">
              <a:rPr lang="en-US" smtClean="0"/>
              <a:t>38</a:t>
            </a:fld>
            <a:endParaRPr lang="en-US"/>
          </a:p>
        </p:txBody>
      </p:sp>
    </p:spTree>
    <p:extLst>
      <p:ext uri="{BB962C8B-B14F-4D97-AF65-F5344CB8AC3E}">
        <p14:creationId xmlns:p14="http://schemas.microsoft.com/office/powerpoint/2010/main" val="2849643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F490-F668-424F-BF19-7ED5130942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A48F3C-56D1-44DA-AF59-2668E2EE398A}"/>
              </a:ext>
            </a:extLst>
          </p:cNvPr>
          <p:cNvSpPr>
            <a:spLocks noGrp="1"/>
          </p:cNvSpPr>
          <p:nvPr>
            <p:ph idx="1"/>
          </p:nvPr>
        </p:nvSpPr>
        <p:spPr/>
        <p:txBody>
          <a:bodyPr/>
          <a:lstStyle/>
          <a:p>
            <a:r>
              <a:rPr lang="en-US" dirty="0"/>
              <a:t>Operations on Double Linked List</a:t>
            </a:r>
          </a:p>
          <a:p>
            <a:pPr>
              <a:buFont typeface="Wingdings" panose="05000000000000000000" pitchFamily="2" charset="2"/>
              <a:buChar char="§"/>
            </a:pPr>
            <a:r>
              <a:rPr lang="en-US" dirty="0"/>
              <a:t>Traversal</a:t>
            </a:r>
          </a:p>
          <a:p>
            <a:pPr>
              <a:buFont typeface="Wingdings" panose="05000000000000000000" pitchFamily="2" charset="2"/>
              <a:buChar char="§"/>
            </a:pPr>
            <a:r>
              <a:rPr lang="en-US" dirty="0"/>
              <a:t>Insertion</a:t>
            </a:r>
          </a:p>
          <a:p>
            <a:pPr>
              <a:buFont typeface="Wingdings" panose="05000000000000000000" pitchFamily="2" charset="2"/>
              <a:buChar char="§"/>
            </a:pPr>
            <a:r>
              <a:rPr lang="en-US" dirty="0"/>
              <a:t>Deletion</a:t>
            </a:r>
          </a:p>
          <a:p>
            <a:pPr>
              <a:buFont typeface="Wingdings" panose="05000000000000000000" pitchFamily="2" charset="2"/>
              <a:buChar char="§"/>
            </a:pPr>
            <a:r>
              <a:rPr lang="en-US" dirty="0"/>
              <a:t>search</a:t>
            </a:r>
          </a:p>
        </p:txBody>
      </p:sp>
      <p:sp>
        <p:nvSpPr>
          <p:cNvPr id="4" name="Footer Placeholder 3">
            <a:extLst>
              <a:ext uri="{FF2B5EF4-FFF2-40B4-BE49-F238E27FC236}">
                <a16:creationId xmlns:a16="http://schemas.microsoft.com/office/drawing/2014/main" id="{C1428676-E8AC-4C18-8FB9-6AF1F20A3249}"/>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33739845-DAB4-47D6-BD93-7771BF8B3206}"/>
              </a:ext>
            </a:extLst>
          </p:cNvPr>
          <p:cNvSpPr>
            <a:spLocks noGrp="1"/>
          </p:cNvSpPr>
          <p:nvPr>
            <p:ph type="sldNum" sz="quarter" idx="12"/>
          </p:nvPr>
        </p:nvSpPr>
        <p:spPr/>
        <p:txBody>
          <a:bodyPr/>
          <a:lstStyle/>
          <a:p>
            <a:fld id="{4A18ECC3-CF15-4CBC-AC39-259F3643204B}" type="slidenum">
              <a:rPr lang="en-US" smtClean="0"/>
              <a:t>39</a:t>
            </a:fld>
            <a:endParaRPr lang="en-US"/>
          </a:p>
        </p:txBody>
      </p:sp>
    </p:spTree>
    <p:extLst>
      <p:ext uri="{BB962C8B-B14F-4D97-AF65-F5344CB8AC3E}">
        <p14:creationId xmlns:p14="http://schemas.microsoft.com/office/powerpoint/2010/main" val="105562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D55436-BC0B-42E3-AB42-D6430F24BBB4}"/>
              </a:ext>
            </a:extLst>
          </p:cNvPr>
          <p:cNvPicPr>
            <a:picLocks noGrp="1" noChangeAspect="1"/>
          </p:cNvPicPr>
          <p:nvPr>
            <p:ph idx="4294967295"/>
          </p:nvPr>
        </p:nvPicPr>
        <p:blipFill>
          <a:blip r:embed="rId2"/>
          <a:stretch>
            <a:fillRect/>
          </a:stretch>
        </p:blipFill>
        <p:spPr>
          <a:xfrm>
            <a:off x="1099688" y="954847"/>
            <a:ext cx="9992623" cy="4279762"/>
          </a:xfrm>
        </p:spPr>
      </p:pic>
    </p:spTree>
    <p:extLst>
      <p:ext uri="{BB962C8B-B14F-4D97-AF65-F5344CB8AC3E}">
        <p14:creationId xmlns:p14="http://schemas.microsoft.com/office/powerpoint/2010/main" val="1831528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B2F2B4-97A9-47D8-85A2-A666520CA98C}"/>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D2C21CEE-FE64-41DA-9BEC-4D4F75D1283B}"/>
              </a:ext>
            </a:extLst>
          </p:cNvPr>
          <p:cNvSpPr>
            <a:spLocks noGrp="1"/>
          </p:cNvSpPr>
          <p:nvPr>
            <p:ph type="sldNum" sz="quarter" idx="12"/>
          </p:nvPr>
        </p:nvSpPr>
        <p:spPr/>
        <p:txBody>
          <a:bodyPr/>
          <a:lstStyle/>
          <a:p>
            <a:fld id="{4A18ECC3-CF15-4CBC-AC39-259F3643204B}" type="slidenum">
              <a:rPr lang="en-US" smtClean="0"/>
              <a:t>40</a:t>
            </a:fld>
            <a:endParaRPr lang="en-US"/>
          </a:p>
        </p:txBody>
      </p:sp>
      <p:sp>
        <p:nvSpPr>
          <p:cNvPr id="2" name="Title 1">
            <a:extLst>
              <a:ext uri="{FF2B5EF4-FFF2-40B4-BE49-F238E27FC236}">
                <a16:creationId xmlns:a16="http://schemas.microsoft.com/office/drawing/2014/main" id="{FD385417-46EC-4716-9ADD-088215DF755E}"/>
              </a:ext>
            </a:extLst>
          </p:cNvPr>
          <p:cNvSpPr>
            <a:spLocks noGrp="1"/>
          </p:cNvSpPr>
          <p:nvPr>
            <p:ph type="title" idx="4294967295"/>
          </p:nvPr>
        </p:nvSpPr>
        <p:spPr>
          <a:xfrm>
            <a:off x="238540" y="124440"/>
            <a:ext cx="10058400" cy="547549"/>
          </a:xfrm>
        </p:spPr>
        <p:txBody>
          <a:bodyPr>
            <a:normAutofit/>
          </a:bodyPr>
          <a:lstStyle/>
          <a:p>
            <a:r>
              <a:rPr lang="en-US" sz="3200" dirty="0"/>
              <a:t>Traversal</a:t>
            </a:r>
          </a:p>
        </p:txBody>
      </p:sp>
      <p:sp>
        <p:nvSpPr>
          <p:cNvPr id="3" name="Content Placeholder 2">
            <a:extLst>
              <a:ext uri="{FF2B5EF4-FFF2-40B4-BE49-F238E27FC236}">
                <a16:creationId xmlns:a16="http://schemas.microsoft.com/office/drawing/2014/main" id="{241D3077-FB9F-43B8-B020-27BD7D1FC510}"/>
              </a:ext>
            </a:extLst>
          </p:cNvPr>
          <p:cNvSpPr>
            <a:spLocks noGrp="1"/>
          </p:cNvSpPr>
          <p:nvPr>
            <p:ph idx="4294967295"/>
          </p:nvPr>
        </p:nvSpPr>
        <p:spPr>
          <a:xfrm>
            <a:off x="366692" y="643055"/>
            <a:ext cx="10845791" cy="5571889"/>
          </a:xfrm>
        </p:spPr>
        <p:txBody>
          <a:bodyPr>
            <a:noAutofit/>
          </a:bodyPr>
          <a:lstStyle/>
          <a:p>
            <a:r>
              <a:rPr lang="en-US" sz="1400" dirty="0"/>
              <a:t>void display()</a:t>
            </a:r>
          </a:p>
          <a:p>
            <a:r>
              <a:rPr lang="en-US" sz="1400" dirty="0"/>
              <a:t>{</a:t>
            </a:r>
          </a:p>
          <a:p>
            <a:r>
              <a:rPr lang="en-US" sz="1400" dirty="0"/>
              <a:t>   if(head == NULL)</a:t>
            </a:r>
          </a:p>
          <a:p>
            <a:r>
              <a:rPr lang="en-US" sz="1400" dirty="0"/>
              <a:t>      </a:t>
            </a:r>
            <a:r>
              <a:rPr lang="en-US" sz="1400" dirty="0" err="1"/>
              <a:t>printf</a:t>
            </a:r>
            <a:r>
              <a:rPr lang="en-US" sz="1400" dirty="0"/>
              <a:t>("\</a:t>
            </a:r>
            <a:r>
              <a:rPr lang="en-US" sz="1400" dirty="0" err="1"/>
              <a:t>nList</a:t>
            </a:r>
            <a:r>
              <a:rPr lang="en-US" sz="1400" dirty="0"/>
              <a:t> is Empty!!!");</a:t>
            </a:r>
          </a:p>
          <a:p>
            <a:r>
              <a:rPr lang="en-US" sz="1400" dirty="0"/>
              <a:t>   else</a:t>
            </a:r>
          </a:p>
          <a:p>
            <a:r>
              <a:rPr lang="en-US" sz="1400" dirty="0"/>
              <a:t>   {</a:t>
            </a:r>
          </a:p>
          <a:p>
            <a:r>
              <a:rPr lang="en-US" sz="1400" dirty="0"/>
              <a:t>      struct Node *temp = head;</a:t>
            </a:r>
          </a:p>
          <a:p>
            <a:r>
              <a:rPr lang="en-US" sz="1400" dirty="0"/>
              <a:t>      </a:t>
            </a:r>
            <a:r>
              <a:rPr lang="en-US" sz="1400" dirty="0" err="1"/>
              <a:t>printf</a:t>
            </a:r>
            <a:r>
              <a:rPr lang="en-US" sz="1400" dirty="0"/>
              <a:t>("\</a:t>
            </a:r>
            <a:r>
              <a:rPr lang="en-US" sz="1400" dirty="0" err="1"/>
              <a:t>nList</a:t>
            </a:r>
            <a:r>
              <a:rPr lang="en-US" sz="1400" dirty="0"/>
              <a:t> elements are: \n");</a:t>
            </a:r>
          </a:p>
          <a:p>
            <a:r>
              <a:rPr lang="en-US" sz="1400" dirty="0"/>
              <a:t>      </a:t>
            </a:r>
            <a:r>
              <a:rPr lang="en-US" sz="1400" dirty="0" err="1"/>
              <a:t>printf</a:t>
            </a:r>
            <a:r>
              <a:rPr lang="en-US" sz="1400" dirty="0"/>
              <a:t>("NULL &lt;--- ");</a:t>
            </a:r>
          </a:p>
          <a:p>
            <a:r>
              <a:rPr lang="en-US" sz="1400" dirty="0"/>
              <a:t>      while(temp -&gt; next != NULL)</a:t>
            </a:r>
          </a:p>
          <a:p>
            <a:r>
              <a:rPr lang="en-US" sz="1400" dirty="0"/>
              <a:t>      {</a:t>
            </a:r>
          </a:p>
          <a:p>
            <a:r>
              <a:rPr lang="en-US" sz="1400" dirty="0"/>
              <a:t>         </a:t>
            </a:r>
            <a:r>
              <a:rPr lang="en-US" sz="1400" dirty="0" err="1"/>
              <a:t>printf</a:t>
            </a:r>
            <a:r>
              <a:rPr lang="en-US" sz="1400" dirty="0"/>
              <a:t>("%d &lt;===&gt; ",temp -&gt; data);</a:t>
            </a:r>
          </a:p>
          <a:p>
            <a:r>
              <a:rPr lang="en-US" sz="1400" dirty="0"/>
              <a:t>      }</a:t>
            </a:r>
          </a:p>
          <a:p>
            <a:r>
              <a:rPr lang="en-US" sz="1400" dirty="0"/>
              <a:t>      </a:t>
            </a:r>
            <a:r>
              <a:rPr lang="en-US" sz="1400" dirty="0" err="1"/>
              <a:t>printf</a:t>
            </a:r>
            <a:r>
              <a:rPr lang="en-US" sz="1400" dirty="0"/>
              <a:t>("%d ---&gt; NULL", temp -&gt; data);</a:t>
            </a:r>
          </a:p>
          <a:p>
            <a:r>
              <a:rPr lang="en-US" sz="1400" dirty="0"/>
              <a:t>   }</a:t>
            </a:r>
          </a:p>
          <a:p>
            <a:r>
              <a:rPr lang="en-US" sz="1400" dirty="0"/>
              <a:t>}</a:t>
            </a:r>
          </a:p>
        </p:txBody>
      </p:sp>
    </p:spTree>
    <p:extLst>
      <p:ext uri="{BB962C8B-B14F-4D97-AF65-F5344CB8AC3E}">
        <p14:creationId xmlns:p14="http://schemas.microsoft.com/office/powerpoint/2010/main" val="3792617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453E-72F5-440F-8020-BF29EA355AD4}"/>
              </a:ext>
            </a:extLst>
          </p:cNvPr>
          <p:cNvSpPr>
            <a:spLocks noGrp="1"/>
          </p:cNvSpPr>
          <p:nvPr>
            <p:ph type="title"/>
          </p:nvPr>
        </p:nvSpPr>
        <p:spPr/>
        <p:txBody>
          <a:bodyPr/>
          <a:lstStyle/>
          <a:p>
            <a:r>
              <a:rPr lang="en-US" dirty="0"/>
              <a:t>Insertion on a Doubly Linked List</a:t>
            </a:r>
          </a:p>
        </p:txBody>
      </p:sp>
      <p:sp>
        <p:nvSpPr>
          <p:cNvPr id="3" name="Content Placeholder 2">
            <a:extLst>
              <a:ext uri="{FF2B5EF4-FFF2-40B4-BE49-F238E27FC236}">
                <a16:creationId xmlns:a16="http://schemas.microsoft.com/office/drawing/2014/main" id="{574625FD-B442-4212-A249-80C672E92E98}"/>
              </a:ext>
            </a:extLst>
          </p:cNvPr>
          <p:cNvSpPr>
            <a:spLocks noGrp="1"/>
          </p:cNvSpPr>
          <p:nvPr>
            <p:ph idx="1"/>
          </p:nvPr>
        </p:nvSpPr>
        <p:spPr/>
        <p:txBody>
          <a:bodyPr/>
          <a:lstStyle/>
          <a:p>
            <a:pPr marL="0" indent="0">
              <a:buNone/>
            </a:pPr>
            <a:r>
              <a:rPr lang="en-US" dirty="0"/>
              <a:t> Insertion at the beginning</a:t>
            </a:r>
          </a:p>
          <a:p>
            <a:r>
              <a:rPr lang="en-US" dirty="0"/>
              <a:t>Insertion in-between nodes</a:t>
            </a:r>
          </a:p>
          <a:p>
            <a:r>
              <a:rPr lang="en-US" dirty="0"/>
              <a:t>Insertion at the End</a:t>
            </a:r>
          </a:p>
        </p:txBody>
      </p:sp>
      <p:sp>
        <p:nvSpPr>
          <p:cNvPr id="4" name="Footer Placeholder 3">
            <a:extLst>
              <a:ext uri="{FF2B5EF4-FFF2-40B4-BE49-F238E27FC236}">
                <a16:creationId xmlns:a16="http://schemas.microsoft.com/office/drawing/2014/main" id="{53C7B92A-EE5A-40CA-A38C-C11C81ACC42B}"/>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B7530744-E751-40DE-B38F-1DA8915ADB04}"/>
              </a:ext>
            </a:extLst>
          </p:cNvPr>
          <p:cNvSpPr>
            <a:spLocks noGrp="1"/>
          </p:cNvSpPr>
          <p:nvPr>
            <p:ph type="sldNum" sz="quarter" idx="12"/>
          </p:nvPr>
        </p:nvSpPr>
        <p:spPr/>
        <p:txBody>
          <a:bodyPr/>
          <a:lstStyle/>
          <a:p>
            <a:fld id="{4A18ECC3-CF15-4CBC-AC39-259F3643204B}" type="slidenum">
              <a:rPr lang="en-US" smtClean="0"/>
              <a:t>41</a:t>
            </a:fld>
            <a:endParaRPr lang="en-US"/>
          </a:p>
        </p:txBody>
      </p:sp>
    </p:spTree>
    <p:extLst>
      <p:ext uri="{BB962C8B-B14F-4D97-AF65-F5344CB8AC3E}">
        <p14:creationId xmlns:p14="http://schemas.microsoft.com/office/powerpoint/2010/main" val="3893815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5C80-B0E2-4EB3-A817-3EDE742C63FB}"/>
              </a:ext>
            </a:extLst>
          </p:cNvPr>
          <p:cNvSpPr>
            <a:spLocks noGrp="1"/>
          </p:cNvSpPr>
          <p:nvPr>
            <p:ph type="title"/>
          </p:nvPr>
        </p:nvSpPr>
        <p:spPr/>
        <p:txBody>
          <a:bodyPr/>
          <a:lstStyle/>
          <a:p>
            <a:r>
              <a:rPr lang="en-US" dirty="0"/>
              <a:t>Insertion at the Beginning</a:t>
            </a:r>
          </a:p>
        </p:txBody>
      </p:sp>
      <p:sp>
        <p:nvSpPr>
          <p:cNvPr id="4" name="Footer Placeholder 3">
            <a:extLst>
              <a:ext uri="{FF2B5EF4-FFF2-40B4-BE49-F238E27FC236}">
                <a16:creationId xmlns:a16="http://schemas.microsoft.com/office/drawing/2014/main" id="{FA771204-0B2F-465A-8442-8D27C3696DED}"/>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310611BA-37C7-49E1-A266-F1F808D06FAF}"/>
              </a:ext>
            </a:extLst>
          </p:cNvPr>
          <p:cNvSpPr>
            <a:spLocks noGrp="1"/>
          </p:cNvSpPr>
          <p:nvPr>
            <p:ph type="sldNum" sz="quarter" idx="12"/>
          </p:nvPr>
        </p:nvSpPr>
        <p:spPr/>
        <p:txBody>
          <a:bodyPr/>
          <a:lstStyle/>
          <a:p>
            <a:fld id="{4A18ECC3-CF15-4CBC-AC39-259F3643204B}" type="slidenum">
              <a:rPr lang="en-US" smtClean="0"/>
              <a:t>42</a:t>
            </a:fld>
            <a:endParaRPr lang="en-US"/>
          </a:p>
        </p:txBody>
      </p:sp>
      <p:sp>
        <p:nvSpPr>
          <p:cNvPr id="9" name="Content Placeholder 8">
            <a:extLst>
              <a:ext uri="{FF2B5EF4-FFF2-40B4-BE49-F238E27FC236}">
                <a16:creationId xmlns:a16="http://schemas.microsoft.com/office/drawing/2014/main" id="{73F7DA85-994B-4117-B9AB-70D034D59021}"/>
              </a:ext>
            </a:extLst>
          </p:cNvPr>
          <p:cNvSpPr>
            <a:spLocks noGrp="1"/>
          </p:cNvSpPr>
          <p:nvPr>
            <p:ph idx="1"/>
          </p:nvPr>
        </p:nvSpPr>
        <p:spPr/>
        <p:txBody>
          <a:bodyPr/>
          <a:lstStyle/>
          <a:p>
            <a:r>
              <a:rPr lang="en-US" dirty="0"/>
              <a:t>Step 1 - Create a </a:t>
            </a:r>
            <a:r>
              <a:rPr lang="en-US" dirty="0" err="1"/>
              <a:t>newNode</a:t>
            </a:r>
            <a:r>
              <a:rPr lang="en-US" dirty="0"/>
              <a:t> with given value and </a:t>
            </a:r>
            <a:r>
              <a:rPr lang="en-US" dirty="0" err="1"/>
              <a:t>newNode</a:t>
            </a:r>
            <a:r>
              <a:rPr lang="en-US" dirty="0"/>
              <a:t> → previous as NULL.</a:t>
            </a:r>
          </a:p>
          <a:p>
            <a:r>
              <a:rPr lang="en-US" dirty="0"/>
              <a:t>Step 2 - Check whether list is Empty (head == NULL)</a:t>
            </a:r>
          </a:p>
          <a:p>
            <a:r>
              <a:rPr lang="en-US" dirty="0"/>
              <a:t>Step 3 - If it is Empty then, assign NULL to </a:t>
            </a:r>
            <a:r>
              <a:rPr lang="en-US" dirty="0" err="1"/>
              <a:t>newNode</a:t>
            </a:r>
            <a:r>
              <a:rPr lang="en-US" dirty="0"/>
              <a:t> → next and </a:t>
            </a:r>
            <a:r>
              <a:rPr lang="en-US" dirty="0" err="1"/>
              <a:t>newNode</a:t>
            </a:r>
            <a:r>
              <a:rPr lang="en-US" dirty="0"/>
              <a:t> to head.</a:t>
            </a:r>
          </a:p>
          <a:p>
            <a:r>
              <a:rPr lang="en-US" dirty="0"/>
              <a:t>Step 4 - If it is not Empty then, assign head to </a:t>
            </a:r>
            <a:r>
              <a:rPr lang="en-US" dirty="0" err="1"/>
              <a:t>newNode</a:t>
            </a:r>
            <a:r>
              <a:rPr lang="en-US" dirty="0"/>
              <a:t> → next and </a:t>
            </a:r>
            <a:r>
              <a:rPr lang="en-US" dirty="0" err="1"/>
              <a:t>newNode</a:t>
            </a:r>
            <a:r>
              <a:rPr lang="en-US" dirty="0"/>
              <a:t> to head.</a:t>
            </a:r>
          </a:p>
        </p:txBody>
      </p:sp>
    </p:spTree>
    <p:extLst>
      <p:ext uri="{BB962C8B-B14F-4D97-AF65-F5344CB8AC3E}">
        <p14:creationId xmlns:p14="http://schemas.microsoft.com/office/powerpoint/2010/main" val="3136387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8B04-1484-4232-B897-50FE824B342B}"/>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568315B0-06C2-4EA1-8A82-B30530C6AAE9}"/>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EEC1CB72-36DD-4327-B901-9B23D6655B19}"/>
              </a:ext>
            </a:extLst>
          </p:cNvPr>
          <p:cNvSpPr>
            <a:spLocks noGrp="1"/>
          </p:cNvSpPr>
          <p:nvPr>
            <p:ph type="sldNum" sz="quarter" idx="12"/>
          </p:nvPr>
        </p:nvSpPr>
        <p:spPr/>
        <p:txBody>
          <a:bodyPr/>
          <a:lstStyle/>
          <a:p>
            <a:fld id="{4A18ECC3-CF15-4CBC-AC39-259F3643204B}" type="slidenum">
              <a:rPr lang="en-US" smtClean="0"/>
              <a:t>43</a:t>
            </a:fld>
            <a:endParaRPr lang="en-US"/>
          </a:p>
        </p:txBody>
      </p:sp>
      <p:pic>
        <p:nvPicPr>
          <p:cNvPr id="6" name="Content Placeholder 6">
            <a:extLst>
              <a:ext uri="{FF2B5EF4-FFF2-40B4-BE49-F238E27FC236}">
                <a16:creationId xmlns:a16="http://schemas.microsoft.com/office/drawing/2014/main" id="{9B8AE862-100C-4743-8310-DE49D887A4D0}"/>
              </a:ext>
            </a:extLst>
          </p:cNvPr>
          <p:cNvPicPr>
            <a:picLocks noGrp="1" noChangeAspect="1"/>
          </p:cNvPicPr>
          <p:nvPr>
            <p:ph idx="1"/>
          </p:nvPr>
        </p:nvPicPr>
        <p:blipFill>
          <a:blip r:embed="rId2"/>
          <a:stretch>
            <a:fillRect/>
          </a:stretch>
        </p:blipFill>
        <p:spPr>
          <a:xfrm>
            <a:off x="2700759" y="2031310"/>
            <a:ext cx="6851442" cy="3467100"/>
          </a:xfrm>
        </p:spPr>
      </p:pic>
    </p:spTree>
    <p:extLst>
      <p:ext uri="{BB962C8B-B14F-4D97-AF65-F5344CB8AC3E}">
        <p14:creationId xmlns:p14="http://schemas.microsoft.com/office/powerpoint/2010/main" val="970189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934F-B800-456A-BB0E-CC47890886E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8C22127-6015-4A25-944F-2D6C104CD95C}"/>
              </a:ext>
            </a:extLst>
          </p:cNvPr>
          <p:cNvPicPr>
            <a:picLocks noGrp="1" noChangeAspect="1"/>
          </p:cNvPicPr>
          <p:nvPr>
            <p:ph idx="1"/>
          </p:nvPr>
        </p:nvPicPr>
        <p:blipFill>
          <a:blip r:embed="rId2"/>
          <a:stretch>
            <a:fillRect/>
          </a:stretch>
        </p:blipFill>
        <p:spPr>
          <a:xfrm>
            <a:off x="2544763" y="1909763"/>
            <a:ext cx="7162800" cy="3895725"/>
          </a:xfrm>
        </p:spPr>
      </p:pic>
      <p:sp>
        <p:nvSpPr>
          <p:cNvPr id="4" name="Footer Placeholder 3">
            <a:extLst>
              <a:ext uri="{FF2B5EF4-FFF2-40B4-BE49-F238E27FC236}">
                <a16:creationId xmlns:a16="http://schemas.microsoft.com/office/drawing/2014/main" id="{71B57765-49E9-435D-8508-DC50A2831B8B}"/>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F6DC53FC-51FE-403C-8622-6BB805745460}"/>
              </a:ext>
            </a:extLst>
          </p:cNvPr>
          <p:cNvSpPr>
            <a:spLocks noGrp="1"/>
          </p:cNvSpPr>
          <p:nvPr>
            <p:ph type="sldNum" sz="quarter" idx="12"/>
          </p:nvPr>
        </p:nvSpPr>
        <p:spPr/>
        <p:txBody>
          <a:bodyPr/>
          <a:lstStyle/>
          <a:p>
            <a:fld id="{4A18ECC3-CF15-4CBC-AC39-259F3643204B}" type="slidenum">
              <a:rPr lang="en-US" smtClean="0"/>
              <a:t>44</a:t>
            </a:fld>
            <a:endParaRPr lang="en-US"/>
          </a:p>
        </p:txBody>
      </p:sp>
    </p:spTree>
    <p:extLst>
      <p:ext uri="{BB962C8B-B14F-4D97-AF65-F5344CB8AC3E}">
        <p14:creationId xmlns:p14="http://schemas.microsoft.com/office/powerpoint/2010/main" val="3502952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476-9068-450A-B9D2-9E606256C8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CCBE4F-0344-451E-A12B-C60A5BBD66E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D7A1A82-B3D0-405F-A143-8C8C0A99EDA8}"/>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F0F74517-0DF5-4987-800F-B1BED214DEFC}"/>
              </a:ext>
            </a:extLst>
          </p:cNvPr>
          <p:cNvSpPr>
            <a:spLocks noGrp="1"/>
          </p:cNvSpPr>
          <p:nvPr>
            <p:ph type="sldNum" sz="quarter" idx="12"/>
          </p:nvPr>
        </p:nvSpPr>
        <p:spPr/>
        <p:txBody>
          <a:bodyPr/>
          <a:lstStyle/>
          <a:p>
            <a:fld id="{4A18ECC3-CF15-4CBC-AC39-259F3643204B}" type="slidenum">
              <a:rPr lang="en-US" smtClean="0"/>
              <a:t>45</a:t>
            </a:fld>
            <a:endParaRPr lang="en-US"/>
          </a:p>
        </p:txBody>
      </p:sp>
      <p:pic>
        <p:nvPicPr>
          <p:cNvPr id="7" name="Picture 6">
            <a:extLst>
              <a:ext uri="{FF2B5EF4-FFF2-40B4-BE49-F238E27FC236}">
                <a16:creationId xmlns:a16="http://schemas.microsoft.com/office/drawing/2014/main" id="{E12C9F79-8753-43FE-A15E-E02CF0716AEF}"/>
              </a:ext>
            </a:extLst>
          </p:cNvPr>
          <p:cNvPicPr>
            <a:picLocks noChangeAspect="1"/>
          </p:cNvPicPr>
          <p:nvPr/>
        </p:nvPicPr>
        <p:blipFill>
          <a:blip r:embed="rId2"/>
          <a:stretch>
            <a:fillRect/>
          </a:stretch>
        </p:blipFill>
        <p:spPr>
          <a:xfrm>
            <a:off x="2400300" y="1390650"/>
            <a:ext cx="7391400" cy="4076700"/>
          </a:xfrm>
          <a:prstGeom prst="rect">
            <a:avLst/>
          </a:prstGeom>
        </p:spPr>
      </p:pic>
    </p:spTree>
    <p:extLst>
      <p:ext uri="{BB962C8B-B14F-4D97-AF65-F5344CB8AC3E}">
        <p14:creationId xmlns:p14="http://schemas.microsoft.com/office/powerpoint/2010/main" val="3387424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546A-29BC-4B58-A7F9-95672065C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D9C35-B024-49C3-8144-BA7E8C61C43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E5F9B4E-C6E9-4C8D-8033-F4C4F91E7A01}"/>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65B78074-DC4D-40CA-9960-8CD66739DA46}"/>
              </a:ext>
            </a:extLst>
          </p:cNvPr>
          <p:cNvSpPr>
            <a:spLocks noGrp="1"/>
          </p:cNvSpPr>
          <p:nvPr>
            <p:ph type="sldNum" sz="quarter" idx="12"/>
          </p:nvPr>
        </p:nvSpPr>
        <p:spPr/>
        <p:txBody>
          <a:bodyPr/>
          <a:lstStyle/>
          <a:p>
            <a:fld id="{4A18ECC3-CF15-4CBC-AC39-259F3643204B}" type="slidenum">
              <a:rPr lang="en-US" smtClean="0"/>
              <a:t>46</a:t>
            </a:fld>
            <a:endParaRPr lang="en-US"/>
          </a:p>
        </p:txBody>
      </p:sp>
      <p:pic>
        <p:nvPicPr>
          <p:cNvPr id="7" name="Picture 6">
            <a:extLst>
              <a:ext uri="{FF2B5EF4-FFF2-40B4-BE49-F238E27FC236}">
                <a16:creationId xmlns:a16="http://schemas.microsoft.com/office/drawing/2014/main" id="{70DDB957-F834-4729-A464-3F9236B54057}"/>
              </a:ext>
            </a:extLst>
          </p:cNvPr>
          <p:cNvPicPr>
            <a:picLocks noChangeAspect="1"/>
          </p:cNvPicPr>
          <p:nvPr/>
        </p:nvPicPr>
        <p:blipFill>
          <a:blip r:embed="rId2"/>
          <a:stretch>
            <a:fillRect/>
          </a:stretch>
        </p:blipFill>
        <p:spPr>
          <a:xfrm>
            <a:off x="3076575" y="1804987"/>
            <a:ext cx="6038850" cy="3248025"/>
          </a:xfrm>
          <a:prstGeom prst="rect">
            <a:avLst/>
          </a:prstGeom>
        </p:spPr>
      </p:pic>
    </p:spTree>
    <p:extLst>
      <p:ext uri="{BB962C8B-B14F-4D97-AF65-F5344CB8AC3E}">
        <p14:creationId xmlns:p14="http://schemas.microsoft.com/office/powerpoint/2010/main" val="1359866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B3E328-F785-4382-A9ED-D9D9CD4AD54E}"/>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D325BC69-C77F-409A-9E00-C223EA528CE6}"/>
              </a:ext>
            </a:extLst>
          </p:cNvPr>
          <p:cNvSpPr>
            <a:spLocks noGrp="1"/>
          </p:cNvSpPr>
          <p:nvPr>
            <p:ph type="sldNum" sz="quarter" idx="12"/>
          </p:nvPr>
        </p:nvSpPr>
        <p:spPr/>
        <p:txBody>
          <a:bodyPr/>
          <a:lstStyle/>
          <a:p>
            <a:fld id="{4A18ECC3-CF15-4CBC-AC39-259F3643204B}" type="slidenum">
              <a:rPr lang="en-US" smtClean="0"/>
              <a:t>47</a:t>
            </a:fld>
            <a:endParaRPr lang="en-US"/>
          </a:p>
        </p:txBody>
      </p:sp>
      <p:sp>
        <p:nvSpPr>
          <p:cNvPr id="7" name="TextBox 6">
            <a:extLst>
              <a:ext uri="{FF2B5EF4-FFF2-40B4-BE49-F238E27FC236}">
                <a16:creationId xmlns:a16="http://schemas.microsoft.com/office/drawing/2014/main" id="{A3882A2E-0451-41C1-A48D-45743753CCE4}"/>
              </a:ext>
            </a:extLst>
          </p:cNvPr>
          <p:cNvSpPr txBox="1"/>
          <p:nvPr/>
        </p:nvSpPr>
        <p:spPr>
          <a:xfrm>
            <a:off x="662608" y="33090"/>
            <a:ext cx="10177669" cy="5909310"/>
          </a:xfrm>
          <a:prstGeom prst="rect">
            <a:avLst/>
          </a:prstGeom>
          <a:noFill/>
        </p:spPr>
        <p:txBody>
          <a:bodyPr wrap="square">
            <a:spAutoFit/>
          </a:bodyPr>
          <a:lstStyle/>
          <a:p>
            <a:r>
              <a:rPr lang="en-US" dirty="0"/>
              <a:t>// insert node at the front</a:t>
            </a:r>
          </a:p>
          <a:p>
            <a:r>
              <a:rPr lang="en-US" dirty="0"/>
              <a:t>void </a:t>
            </a:r>
            <a:r>
              <a:rPr lang="en-US" dirty="0" err="1"/>
              <a:t>insertFront</a:t>
            </a:r>
            <a:r>
              <a:rPr lang="en-US" dirty="0"/>
              <a:t>(struct Node* head, int data) {</a:t>
            </a:r>
          </a:p>
          <a:p>
            <a:endParaRPr lang="en-US" dirty="0"/>
          </a:p>
          <a:p>
            <a:r>
              <a:rPr lang="en-US" dirty="0"/>
              <a:t>    // allocate memory for </a:t>
            </a:r>
            <a:r>
              <a:rPr lang="en-US" dirty="0" err="1"/>
              <a:t>newNode</a:t>
            </a:r>
            <a:endParaRPr lang="en-US" dirty="0"/>
          </a:p>
          <a:p>
            <a:r>
              <a:rPr lang="en-US" dirty="0"/>
              <a:t>    struct Node* temp = (struct Node*) malloc(</a:t>
            </a:r>
            <a:r>
              <a:rPr lang="en-US" dirty="0" err="1"/>
              <a:t>sizeof</a:t>
            </a:r>
            <a:r>
              <a:rPr lang="en-US" dirty="0"/>
              <a:t>(struct Node));</a:t>
            </a:r>
          </a:p>
          <a:p>
            <a:r>
              <a:rPr lang="en-US" dirty="0"/>
              <a:t>    // assign data to </a:t>
            </a:r>
            <a:r>
              <a:rPr lang="en-US" dirty="0" err="1"/>
              <a:t>newNode</a:t>
            </a:r>
            <a:endParaRPr lang="en-US" dirty="0"/>
          </a:p>
          <a:p>
            <a:r>
              <a:rPr lang="en-US" dirty="0"/>
              <a:t>     </a:t>
            </a:r>
            <a:r>
              <a:rPr lang="en-US" dirty="0" err="1"/>
              <a:t>newNode</a:t>
            </a:r>
            <a:r>
              <a:rPr lang="en-US" dirty="0"/>
              <a:t> -&gt;data = data;</a:t>
            </a:r>
          </a:p>
          <a:p>
            <a:endParaRPr lang="en-US" dirty="0"/>
          </a:p>
          <a:p>
            <a:r>
              <a:rPr lang="en-US" dirty="0"/>
              <a:t>    // point next of </a:t>
            </a:r>
            <a:r>
              <a:rPr lang="en-US" dirty="0" err="1"/>
              <a:t>newNode</a:t>
            </a:r>
            <a:r>
              <a:rPr lang="en-US" dirty="0"/>
              <a:t> to the first node of the doubly linked list</a:t>
            </a:r>
          </a:p>
          <a:p>
            <a:r>
              <a:rPr lang="en-US" dirty="0"/>
              <a:t>	 </a:t>
            </a:r>
            <a:r>
              <a:rPr lang="en-US" dirty="0" err="1"/>
              <a:t>newNode</a:t>
            </a:r>
            <a:r>
              <a:rPr lang="en-US" dirty="0"/>
              <a:t> -&gt;next = head;</a:t>
            </a:r>
          </a:p>
          <a:p>
            <a:endParaRPr lang="en-US" dirty="0"/>
          </a:p>
          <a:p>
            <a:r>
              <a:rPr lang="en-US" dirty="0"/>
              <a:t>    // point </a:t>
            </a:r>
            <a:r>
              <a:rPr lang="en-US" dirty="0" err="1"/>
              <a:t>prev</a:t>
            </a:r>
            <a:r>
              <a:rPr lang="en-US" dirty="0"/>
              <a:t> to NULL</a:t>
            </a:r>
          </a:p>
          <a:p>
            <a:r>
              <a:rPr lang="en-US" dirty="0"/>
              <a:t> 	 </a:t>
            </a:r>
            <a:r>
              <a:rPr lang="en-US" dirty="0" err="1"/>
              <a:t>newNode</a:t>
            </a:r>
            <a:r>
              <a:rPr lang="en-US" dirty="0"/>
              <a:t> -&gt;</a:t>
            </a:r>
            <a:r>
              <a:rPr lang="en-US" dirty="0" err="1"/>
              <a:t>prev</a:t>
            </a:r>
            <a:r>
              <a:rPr lang="en-US" dirty="0"/>
              <a:t> = NULL;</a:t>
            </a:r>
          </a:p>
          <a:p>
            <a:endParaRPr lang="en-US" dirty="0"/>
          </a:p>
          <a:p>
            <a:r>
              <a:rPr lang="en-US" dirty="0"/>
              <a:t>    // point previous of the first node (now first node is the second node) to </a:t>
            </a:r>
            <a:r>
              <a:rPr lang="en-US" dirty="0" err="1"/>
              <a:t>newNode</a:t>
            </a:r>
            <a:endParaRPr lang="en-US" dirty="0"/>
          </a:p>
          <a:p>
            <a:r>
              <a:rPr lang="en-US" dirty="0"/>
              <a:t>    if (head != NULL)</a:t>
            </a:r>
          </a:p>
          <a:p>
            <a:r>
              <a:rPr lang="en-US" dirty="0"/>
              <a:t>        head-&gt;</a:t>
            </a:r>
            <a:r>
              <a:rPr lang="en-US" dirty="0" err="1"/>
              <a:t>prev</a:t>
            </a:r>
            <a:r>
              <a:rPr lang="en-US" dirty="0"/>
              <a:t> = </a:t>
            </a:r>
            <a:r>
              <a:rPr lang="en-US" dirty="0" err="1"/>
              <a:t>newNode</a:t>
            </a:r>
            <a:r>
              <a:rPr lang="en-US" dirty="0"/>
              <a:t>;</a:t>
            </a:r>
          </a:p>
          <a:p>
            <a:endParaRPr lang="en-US" dirty="0"/>
          </a:p>
          <a:p>
            <a:r>
              <a:rPr lang="en-US" dirty="0"/>
              <a:t>    // head points to </a:t>
            </a:r>
            <a:r>
              <a:rPr lang="en-US" dirty="0" err="1"/>
              <a:t>newNode</a:t>
            </a:r>
            <a:endParaRPr lang="en-US" dirty="0"/>
          </a:p>
          <a:p>
            <a:r>
              <a:rPr lang="en-US" dirty="0"/>
              <a:t>    head = </a:t>
            </a:r>
            <a:r>
              <a:rPr lang="en-US" dirty="0" err="1"/>
              <a:t>newNode</a:t>
            </a:r>
            <a:r>
              <a:rPr lang="en-US" dirty="0"/>
              <a:t>;</a:t>
            </a:r>
          </a:p>
          <a:p>
            <a:r>
              <a:rPr lang="en-US" dirty="0"/>
              <a:t>}</a:t>
            </a:r>
          </a:p>
        </p:txBody>
      </p:sp>
    </p:spTree>
    <p:extLst>
      <p:ext uri="{BB962C8B-B14F-4D97-AF65-F5344CB8AC3E}">
        <p14:creationId xmlns:p14="http://schemas.microsoft.com/office/powerpoint/2010/main" val="232150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4D428-2363-4EA8-8BC6-242F965BD5A9}"/>
              </a:ext>
            </a:extLst>
          </p:cNvPr>
          <p:cNvSpPr>
            <a:spLocks noGrp="1"/>
          </p:cNvSpPr>
          <p:nvPr>
            <p:ph type="title"/>
          </p:nvPr>
        </p:nvSpPr>
        <p:spPr/>
        <p:txBody>
          <a:bodyPr/>
          <a:lstStyle/>
          <a:p>
            <a:r>
              <a:rPr lang="en-US" dirty="0"/>
              <a:t>Insertion between the Nodes</a:t>
            </a:r>
          </a:p>
        </p:txBody>
      </p:sp>
      <p:sp>
        <p:nvSpPr>
          <p:cNvPr id="5" name="Content Placeholder 4">
            <a:extLst>
              <a:ext uri="{FF2B5EF4-FFF2-40B4-BE49-F238E27FC236}">
                <a16:creationId xmlns:a16="http://schemas.microsoft.com/office/drawing/2014/main" id="{A3A74F40-5ED1-4F79-98F3-910076F7167B}"/>
              </a:ext>
            </a:extLst>
          </p:cNvPr>
          <p:cNvSpPr>
            <a:spLocks noGrp="1"/>
          </p:cNvSpPr>
          <p:nvPr>
            <p:ph idx="1"/>
          </p:nvPr>
        </p:nvSpPr>
        <p:spPr/>
        <p:txBody>
          <a:bodyPr>
            <a:normAutofit fontScale="85000" lnSpcReduction="20000"/>
          </a:bodyPr>
          <a:lstStyle/>
          <a:p>
            <a:r>
              <a:rPr lang="en-US" dirty="0"/>
              <a:t>Step 1 - Create a </a:t>
            </a:r>
            <a:r>
              <a:rPr lang="en-US" dirty="0" err="1"/>
              <a:t>newNode</a:t>
            </a:r>
            <a:r>
              <a:rPr lang="en-US" dirty="0"/>
              <a:t> with given value.</a:t>
            </a:r>
          </a:p>
          <a:p>
            <a:r>
              <a:rPr lang="en-US" dirty="0"/>
              <a:t>Step 2 - Check whether list is Empty (head == NULL)</a:t>
            </a:r>
          </a:p>
          <a:p>
            <a:r>
              <a:rPr lang="en-US" dirty="0"/>
              <a:t>Step 3 - If it is Empty then, assign NULL to both </a:t>
            </a:r>
            <a:r>
              <a:rPr lang="en-US" dirty="0" err="1"/>
              <a:t>newNode</a:t>
            </a:r>
            <a:r>
              <a:rPr lang="en-US" dirty="0"/>
              <a:t> → previous &amp; </a:t>
            </a:r>
            <a:r>
              <a:rPr lang="en-US" dirty="0" err="1"/>
              <a:t>newNode</a:t>
            </a:r>
            <a:r>
              <a:rPr lang="en-US" dirty="0"/>
              <a:t> → next and set </a:t>
            </a:r>
            <a:r>
              <a:rPr lang="en-US" dirty="0" err="1"/>
              <a:t>newNode</a:t>
            </a:r>
            <a:r>
              <a:rPr lang="en-US" dirty="0"/>
              <a:t> to head.</a:t>
            </a:r>
          </a:p>
          <a:p>
            <a:r>
              <a:rPr lang="en-US" dirty="0"/>
              <a:t>Step 4 - If it is not Empty then, define two node pointers temp1 &amp; temp2 and initialize temp1 with head.</a:t>
            </a:r>
          </a:p>
          <a:p>
            <a:r>
              <a:rPr lang="en-US" dirty="0"/>
              <a:t>Step 5 - Keep moving the temp1 to its next node until it reaches to the node after which we want to insert the </a:t>
            </a:r>
            <a:r>
              <a:rPr lang="en-US" dirty="0" err="1"/>
              <a:t>newNode</a:t>
            </a:r>
            <a:r>
              <a:rPr lang="en-US" dirty="0"/>
              <a:t> (until temp1 → data is equal to location, here location is the node value after which we want to insert the </a:t>
            </a:r>
            <a:r>
              <a:rPr lang="en-US" dirty="0" err="1"/>
              <a:t>newNode</a:t>
            </a:r>
            <a:r>
              <a:rPr lang="en-US" dirty="0"/>
              <a:t>).</a:t>
            </a:r>
          </a:p>
          <a:p>
            <a:r>
              <a:rPr lang="en-US" dirty="0"/>
              <a:t>Step 6 - Every time check whether temp1 is reached to the last node. If it is reached to the last node then display 'Given node is not found in the list!!! Insertion not possible!!!' and terminate the function. Otherwise move the temp1 to next node.</a:t>
            </a:r>
          </a:p>
          <a:p>
            <a:r>
              <a:rPr lang="en-US" dirty="0"/>
              <a:t>Step 7 - Assign temp1 → next to temp2, </a:t>
            </a:r>
            <a:r>
              <a:rPr lang="en-US" dirty="0" err="1"/>
              <a:t>newNode</a:t>
            </a:r>
            <a:r>
              <a:rPr lang="en-US" dirty="0"/>
              <a:t> to temp1 → next, temp1 to </a:t>
            </a:r>
            <a:r>
              <a:rPr lang="en-US" dirty="0" err="1"/>
              <a:t>newNode</a:t>
            </a:r>
            <a:r>
              <a:rPr lang="en-US" dirty="0"/>
              <a:t> → previous, temp2 to </a:t>
            </a:r>
            <a:r>
              <a:rPr lang="en-US" dirty="0" err="1"/>
              <a:t>newNode</a:t>
            </a:r>
            <a:r>
              <a:rPr lang="en-US" dirty="0"/>
              <a:t> → next and </a:t>
            </a:r>
            <a:r>
              <a:rPr lang="en-US" dirty="0" err="1"/>
              <a:t>newNode</a:t>
            </a:r>
            <a:r>
              <a:rPr lang="en-US" dirty="0"/>
              <a:t> to temp2 → previous.</a:t>
            </a:r>
          </a:p>
        </p:txBody>
      </p:sp>
      <p:sp>
        <p:nvSpPr>
          <p:cNvPr id="2" name="Footer Placeholder 1">
            <a:extLst>
              <a:ext uri="{FF2B5EF4-FFF2-40B4-BE49-F238E27FC236}">
                <a16:creationId xmlns:a16="http://schemas.microsoft.com/office/drawing/2014/main" id="{0BDEA593-8B1E-45B6-9AF8-DB17DAD524B8}"/>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96BCCA9A-7A5D-461F-A8FB-48742B6612F9}"/>
              </a:ext>
            </a:extLst>
          </p:cNvPr>
          <p:cNvSpPr>
            <a:spLocks noGrp="1"/>
          </p:cNvSpPr>
          <p:nvPr>
            <p:ph type="sldNum" sz="quarter" idx="12"/>
          </p:nvPr>
        </p:nvSpPr>
        <p:spPr/>
        <p:txBody>
          <a:bodyPr/>
          <a:lstStyle/>
          <a:p>
            <a:fld id="{4A18ECC3-CF15-4CBC-AC39-259F3643204B}" type="slidenum">
              <a:rPr lang="en-US" smtClean="0"/>
              <a:t>48</a:t>
            </a:fld>
            <a:endParaRPr lang="en-US"/>
          </a:p>
        </p:txBody>
      </p:sp>
    </p:spTree>
    <p:extLst>
      <p:ext uri="{BB962C8B-B14F-4D97-AF65-F5344CB8AC3E}">
        <p14:creationId xmlns:p14="http://schemas.microsoft.com/office/powerpoint/2010/main" val="166317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3957-C2E8-4871-82A6-609E2741181F}"/>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22653D4-3C26-4F46-B1EE-978E17530C44}"/>
              </a:ext>
            </a:extLst>
          </p:cNvPr>
          <p:cNvPicPr>
            <a:picLocks noGrp="1" noChangeAspect="1"/>
          </p:cNvPicPr>
          <p:nvPr>
            <p:ph idx="1"/>
          </p:nvPr>
        </p:nvPicPr>
        <p:blipFill>
          <a:blip r:embed="rId2"/>
          <a:stretch>
            <a:fillRect/>
          </a:stretch>
        </p:blipFill>
        <p:spPr>
          <a:xfrm>
            <a:off x="1036320" y="1285875"/>
            <a:ext cx="10420257" cy="3140351"/>
          </a:xfrm>
        </p:spPr>
      </p:pic>
      <p:sp>
        <p:nvSpPr>
          <p:cNvPr id="4" name="Footer Placeholder 3">
            <a:extLst>
              <a:ext uri="{FF2B5EF4-FFF2-40B4-BE49-F238E27FC236}">
                <a16:creationId xmlns:a16="http://schemas.microsoft.com/office/drawing/2014/main" id="{40616A7E-9428-4614-BB1E-6EA79DBACB56}"/>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A4D1603D-1A37-4636-9497-66A368A96D29}"/>
              </a:ext>
            </a:extLst>
          </p:cNvPr>
          <p:cNvSpPr>
            <a:spLocks noGrp="1"/>
          </p:cNvSpPr>
          <p:nvPr>
            <p:ph type="sldNum" sz="quarter" idx="12"/>
          </p:nvPr>
        </p:nvSpPr>
        <p:spPr/>
        <p:txBody>
          <a:bodyPr/>
          <a:lstStyle/>
          <a:p>
            <a:fld id="{4A18ECC3-CF15-4CBC-AC39-259F3643204B}" type="slidenum">
              <a:rPr lang="en-US" smtClean="0"/>
              <a:t>49</a:t>
            </a:fld>
            <a:endParaRPr lang="en-US"/>
          </a:p>
        </p:txBody>
      </p:sp>
    </p:spTree>
    <p:extLst>
      <p:ext uri="{BB962C8B-B14F-4D97-AF65-F5344CB8AC3E}">
        <p14:creationId xmlns:p14="http://schemas.microsoft.com/office/powerpoint/2010/main" val="427663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479E-4D6E-4734-8B20-E4932BDA2B83}"/>
              </a:ext>
            </a:extLst>
          </p:cNvPr>
          <p:cNvSpPr>
            <a:spLocks noGrp="1"/>
          </p:cNvSpPr>
          <p:nvPr>
            <p:ph type="title"/>
          </p:nvPr>
        </p:nvSpPr>
        <p:spPr/>
        <p:txBody>
          <a:bodyPr/>
          <a:lstStyle/>
          <a:p>
            <a:r>
              <a:rPr lang="en-US" dirty="0"/>
              <a:t>Limitations of Arrays</a:t>
            </a:r>
          </a:p>
        </p:txBody>
      </p:sp>
      <p:sp>
        <p:nvSpPr>
          <p:cNvPr id="3" name="Content Placeholder 2">
            <a:extLst>
              <a:ext uri="{FF2B5EF4-FFF2-40B4-BE49-F238E27FC236}">
                <a16:creationId xmlns:a16="http://schemas.microsoft.com/office/drawing/2014/main" id="{3CED6270-DC14-4A0E-8263-155984D5B229}"/>
              </a:ext>
            </a:extLst>
          </p:cNvPr>
          <p:cNvSpPr>
            <a:spLocks noGrp="1"/>
          </p:cNvSpPr>
          <p:nvPr>
            <p:ph idx="1"/>
          </p:nvPr>
        </p:nvSpPr>
        <p:spPr/>
        <p:txBody>
          <a:bodyPr>
            <a:normAutofit/>
          </a:bodyPr>
          <a:lstStyle/>
          <a:p>
            <a:pPr algn="just"/>
            <a:r>
              <a:rPr lang="en-US" b="1" dirty="0"/>
              <a:t>Fixed size:</a:t>
            </a:r>
            <a:r>
              <a:rPr lang="en-US" dirty="0"/>
              <a:t> The size of an array is fixed. With a little extra effort, by dynamically allocating an array in the heap.</a:t>
            </a:r>
          </a:p>
          <a:p>
            <a:pPr algn="just"/>
            <a:r>
              <a:rPr lang="en-US" b="1" dirty="0"/>
              <a:t>Wastages of space: </a:t>
            </a:r>
            <a:r>
              <a:rPr lang="en-US" dirty="0"/>
              <a:t>If the number of elements in an array is less than the size of the array, which is fixed in advance, then it leads to wastage of space. </a:t>
            </a:r>
          </a:p>
          <a:p>
            <a:pPr algn="just"/>
            <a:r>
              <a:rPr lang="en-US" b="1" dirty="0"/>
              <a:t>Sequential storage: </a:t>
            </a:r>
            <a:r>
              <a:rPr lang="en-US" dirty="0"/>
              <a:t>An array allocates memory for all its elements chunked together as one block of memory. For arrays, contiguous space is required. </a:t>
            </a:r>
          </a:p>
          <a:p>
            <a:pPr algn="just"/>
            <a:r>
              <a:rPr lang="en-US" b="1" dirty="0"/>
              <a:t>Possibility of overflow:</a:t>
            </a:r>
            <a:r>
              <a:rPr lang="en-US" dirty="0"/>
              <a:t> If the program ever needs to process more than the size, there is a possibility of overflow and the code breaks. </a:t>
            </a:r>
          </a:p>
          <a:p>
            <a:pPr algn="just"/>
            <a:r>
              <a:rPr lang="en-US" b="1" dirty="0"/>
              <a:t>Difficulty in insertion and deletion:</a:t>
            </a:r>
            <a:r>
              <a:rPr lang="en-US" dirty="0"/>
              <a:t> Inserting new elements at the front cannot be efficiently done because existing elements need to be shifted to make room. Similar is the case for deletion also. </a:t>
            </a:r>
          </a:p>
        </p:txBody>
      </p:sp>
    </p:spTree>
    <p:extLst>
      <p:ext uri="{BB962C8B-B14F-4D97-AF65-F5344CB8AC3E}">
        <p14:creationId xmlns:p14="http://schemas.microsoft.com/office/powerpoint/2010/main" val="3764994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1161-9121-4158-9139-9FDB6CEA666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C312E35-5FC3-4677-9C8D-E288B529F92B}"/>
              </a:ext>
            </a:extLst>
          </p:cNvPr>
          <p:cNvPicPr>
            <a:picLocks noGrp="1" noChangeAspect="1"/>
          </p:cNvPicPr>
          <p:nvPr>
            <p:ph idx="1"/>
          </p:nvPr>
        </p:nvPicPr>
        <p:blipFill>
          <a:blip r:embed="rId2"/>
          <a:stretch>
            <a:fillRect/>
          </a:stretch>
        </p:blipFill>
        <p:spPr>
          <a:xfrm>
            <a:off x="2806700" y="2143125"/>
            <a:ext cx="6638925" cy="3429000"/>
          </a:xfrm>
        </p:spPr>
      </p:pic>
      <p:sp>
        <p:nvSpPr>
          <p:cNvPr id="4" name="Footer Placeholder 3">
            <a:extLst>
              <a:ext uri="{FF2B5EF4-FFF2-40B4-BE49-F238E27FC236}">
                <a16:creationId xmlns:a16="http://schemas.microsoft.com/office/drawing/2014/main" id="{8175DEC4-4B59-4913-9941-EB4C5FF4932F}"/>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C428316F-E6BD-425F-B4F3-6D0347414FCF}"/>
              </a:ext>
            </a:extLst>
          </p:cNvPr>
          <p:cNvSpPr>
            <a:spLocks noGrp="1"/>
          </p:cNvSpPr>
          <p:nvPr>
            <p:ph type="sldNum" sz="quarter" idx="12"/>
          </p:nvPr>
        </p:nvSpPr>
        <p:spPr/>
        <p:txBody>
          <a:bodyPr/>
          <a:lstStyle/>
          <a:p>
            <a:fld id="{4A18ECC3-CF15-4CBC-AC39-259F3643204B}" type="slidenum">
              <a:rPr lang="en-US" smtClean="0"/>
              <a:t>50</a:t>
            </a:fld>
            <a:endParaRPr lang="en-US"/>
          </a:p>
        </p:txBody>
      </p:sp>
    </p:spTree>
    <p:extLst>
      <p:ext uri="{BB962C8B-B14F-4D97-AF65-F5344CB8AC3E}">
        <p14:creationId xmlns:p14="http://schemas.microsoft.com/office/powerpoint/2010/main" val="25493968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7220-9886-45F6-B589-97ED027276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B0AAB9-2FF2-4A3D-8D94-9B811FBD51E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BF468F8-F7E7-4A77-9B3D-80C136B1BBB3}"/>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69296348-E312-4A58-9058-987CDB831ADA}"/>
              </a:ext>
            </a:extLst>
          </p:cNvPr>
          <p:cNvSpPr>
            <a:spLocks noGrp="1"/>
          </p:cNvSpPr>
          <p:nvPr>
            <p:ph type="sldNum" sz="quarter" idx="12"/>
          </p:nvPr>
        </p:nvSpPr>
        <p:spPr/>
        <p:txBody>
          <a:bodyPr/>
          <a:lstStyle/>
          <a:p>
            <a:fld id="{4A18ECC3-CF15-4CBC-AC39-259F3643204B}" type="slidenum">
              <a:rPr lang="en-US" smtClean="0"/>
              <a:t>51</a:t>
            </a:fld>
            <a:endParaRPr lang="en-US"/>
          </a:p>
        </p:txBody>
      </p:sp>
      <p:pic>
        <p:nvPicPr>
          <p:cNvPr id="7" name="Picture 6">
            <a:extLst>
              <a:ext uri="{FF2B5EF4-FFF2-40B4-BE49-F238E27FC236}">
                <a16:creationId xmlns:a16="http://schemas.microsoft.com/office/drawing/2014/main" id="{CE9ACD66-8387-4DB2-8BB3-CE62CE8E24E4}"/>
              </a:ext>
            </a:extLst>
          </p:cNvPr>
          <p:cNvPicPr>
            <a:picLocks noChangeAspect="1"/>
          </p:cNvPicPr>
          <p:nvPr/>
        </p:nvPicPr>
        <p:blipFill>
          <a:blip r:embed="rId2"/>
          <a:stretch>
            <a:fillRect/>
          </a:stretch>
        </p:blipFill>
        <p:spPr>
          <a:xfrm>
            <a:off x="1719667" y="1404730"/>
            <a:ext cx="8000596" cy="3700670"/>
          </a:xfrm>
          <a:prstGeom prst="rect">
            <a:avLst/>
          </a:prstGeom>
        </p:spPr>
      </p:pic>
    </p:spTree>
    <p:extLst>
      <p:ext uri="{BB962C8B-B14F-4D97-AF65-F5344CB8AC3E}">
        <p14:creationId xmlns:p14="http://schemas.microsoft.com/office/powerpoint/2010/main" val="913180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E0F0-A8FF-4FF4-B13D-5BC2B1A275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92967F-1A14-4F35-8B6F-1004733C52B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3A7FB94-7D8A-40BE-8C42-9CC5802106B4}"/>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3C010ED5-9C89-4048-BA58-8F10E28E0986}"/>
              </a:ext>
            </a:extLst>
          </p:cNvPr>
          <p:cNvSpPr>
            <a:spLocks noGrp="1"/>
          </p:cNvSpPr>
          <p:nvPr>
            <p:ph type="sldNum" sz="quarter" idx="12"/>
          </p:nvPr>
        </p:nvSpPr>
        <p:spPr/>
        <p:txBody>
          <a:bodyPr/>
          <a:lstStyle/>
          <a:p>
            <a:fld id="{4A18ECC3-CF15-4CBC-AC39-259F3643204B}" type="slidenum">
              <a:rPr lang="en-US" smtClean="0"/>
              <a:t>52</a:t>
            </a:fld>
            <a:endParaRPr lang="en-US"/>
          </a:p>
        </p:txBody>
      </p:sp>
      <p:pic>
        <p:nvPicPr>
          <p:cNvPr id="7" name="Picture 6">
            <a:extLst>
              <a:ext uri="{FF2B5EF4-FFF2-40B4-BE49-F238E27FC236}">
                <a16:creationId xmlns:a16="http://schemas.microsoft.com/office/drawing/2014/main" id="{17C872F8-8C0C-4D80-85D7-D9DCDEECED58}"/>
              </a:ext>
            </a:extLst>
          </p:cNvPr>
          <p:cNvPicPr>
            <a:picLocks noChangeAspect="1"/>
          </p:cNvPicPr>
          <p:nvPr/>
        </p:nvPicPr>
        <p:blipFill>
          <a:blip r:embed="rId2"/>
          <a:stretch>
            <a:fillRect/>
          </a:stretch>
        </p:blipFill>
        <p:spPr>
          <a:xfrm>
            <a:off x="2657475" y="1504950"/>
            <a:ext cx="6877050" cy="3848100"/>
          </a:xfrm>
          <a:prstGeom prst="rect">
            <a:avLst/>
          </a:prstGeom>
        </p:spPr>
      </p:pic>
    </p:spTree>
    <p:extLst>
      <p:ext uri="{BB962C8B-B14F-4D97-AF65-F5344CB8AC3E}">
        <p14:creationId xmlns:p14="http://schemas.microsoft.com/office/powerpoint/2010/main" val="218629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FC31-23C3-45D2-9CDE-E6E3537457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9D63FB-EB4E-4BCB-80D6-9FE8B6CA219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C5308D1-B741-4F2D-92CD-D56F5174CA0F}"/>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D2279EF3-84FB-49AE-B982-9484F7A4DF2C}"/>
              </a:ext>
            </a:extLst>
          </p:cNvPr>
          <p:cNvSpPr>
            <a:spLocks noGrp="1"/>
          </p:cNvSpPr>
          <p:nvPr>
            <p:ph type="sldNum" sz="quarter" idx="12"/>
          </p:nvPr>
        </p:nvSpPr>
        <p:spPr/>
        <p:txBody>
          <a:bodyPr/>
          <a:lstStyle/>
          <a:p>
            <a:fld id="{4A18ECC3-CF15-4CBC-AC39-259F3643204B}" type="slidenum">
              <a:rPr lang="en-US" smtClean="0"/>
              <a:t>53</a:t>
            </a:fld>
            <a:endParaRPr lang="en-US"/>
          </a:p>
        </p:txBody>
      </p:sp>
      <p:pic>
        <p:nvPicPr>
          <p:cNvPr id="7" name="Picture 6">
            <a:extLst>
              <a:ext uri="{FF2B5EF4-FFF2-40B4-BE49-F238E27FC236}">
                <a16:creationId xmlns:a16="http://schemas.microsoft.com/office/drawing/2014/main" id="{E3FB4919-4812-42D4-8840-731B41799954}"/>
              </a:ext>
            </a:extLst>
          </p:cNvPr>
          <p:cNvPicPr>
            <a:picLocks noChangeAspect="1"/>
          </p:cNvPicPr>
          <p:nvPr/>
        </p:nvPicPr>
        <p:blipFill>
          <a:blip r:embed="rId2"/>
          <a:stretch>
            <a:fillRect/>
          </a:stretch>
        </p:blipFill>
        <p:spPr>
          <a:xfrm>
            <a:off x="2600325" y="1552575"/>
            <a:ext cx="6991350" cy="3752850"/>
          </a:xfrm>
          <a:prstGeom prst="rect">
            <a:avLst/>
          </a:prstGeom>
        </p:spPr>
      </p:pic>
    </p:spTree>
    <p:extLst>
      <p:ext uri="{BB962C8B-B14F-4D97-AF65-F5344CB8AC3E}">
        <p14:creationId xmlns:p14="http://schemas.microsoft.com/office/powerpoint/2010/main" val="209293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D3BAC1-B886-416C-BB68-2D4762C08D3A}"/>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5D0BC578-06FB-4491-9E6C-AF1B6F491276}"/>
              </a:ext>
            </a:extLst>
          </p:cNvPr>
          <p:cNvSpPr>
            <a:spLocks noGrp="1"/>
          </p:cNvSpPr>
          <p:nvPr>
            <p:ph type="sldNum" sz="quarter" idx="12"/>
          </p:nvPr>
        </p:nvSpPr>
        <p:spPr/>
        <p:txBody>
          <a:bodyPr/>
          <a:lstStyle/>
          <a:p>
            <a:fld id="{4A18ECC3-CF15-4CBC-AC39-259F3643204B}" type="slidenum">
              <a:rPr lang="en-US" smtClean="0"/>
              <a:t>54</a:t>
            </a:fld>
            <a:endParaRPr lang="en-US"/>
          </a:p>
        </p:txBody>
      </p:sp>
      <p:sp>
        <p:nvSpPr>
          <p:cNvPr id="5" name="TextBox 4">
            <a:extLst>
              <a:ext uri="{FF2B5EF4-FFF2-40B4-BE49-F238E27FC236}">
                <a16:creationId xmlns:a16="http://schemas.microsoft.com/office/drawing/2014/main" id="{09D3A6C7-8EBE-4DB5-AC63-EAD08EB5217C}"/>
              </a:ext>
            </a:extLst>
          </p:cNvPr>
          <p:cNvSpPr txBox="1"/>
          <p:nvPr/>
        </p:nvSpPr>
        <p:spPr>
          <a:xfrm>
            <a:off x="477077" y="202461"/>
            <a:ext cx="10735405" cy="6494085"/>
          </a:xfrm>
          <a:prstGeom prst="rect">
            <a:avLst/>
          </a:prstGeom>
          <a:noFill/>
        </p:spPr>
        <p:txBody>
          <a:bodyPr wrap="square">
            <a:spAutoFit/>
          </a:bodyPr>
          <a:lstStyle/>
          <a:p>
            <a:r>
              <a:rPr lang="en-US" sz="1600" dirty="0"/>
              <a:t>/* Given a node as </a:t>
            </a:r>
            <a:r>
              <a:rPr lang="en-US" sz="1600" dirty="0" err="1"/>
              <a:t>prev_node</a:t>
            </a:r>
            <a:r>
              <a:rPr lang="en-US" sz="1600" dirty="0"/>
              <a:t>, insert a new node after the given node */</a:t>
            </a:r>
          </a:p>
          <a:p>
            <a:r>
              <a:rPr lang="en-US" sz="1600" dirty="0"/>
              <a:t>void </a:t>
            </a:r>
            <a:r>
              <a:rPr lang="en-US" sz="1600" dirty="0" err="1"/>
              <a:t>insertAfter</a:t>
            </a:r>
            <a:r>
              <a:rPr lang="en-US" sz="1600" dirty="0"/>
              <a:t>(struct Node* </a:t>
            </a:r>
            <a:r>
              <a:rPr lang="en-US" sz="1600" dirty="0" err="1"/>
              <a:t>prev_node</a:t>
            </a:r>
            <a:r>
              <a:rPr lang="en-US" sz="1600" dirty="0"/>
              <a:t>, int </a:t>
            </a:r>
            <a:r>
              <a:rPr lang="en-US" sz="1600" dirty="0" err="1"/>
              <a:t>new_data</a:t>
            </a:r>
            <a:r>
              <a:rPr lang="en-US" sz="1600" dirty="0"/>
              <a:t>)</a:t>
            </a:r>
          </a:p>
          <a:p>
            <a:r>
              <a:rPr lang="en-US" sz="1600" dirty="0"/>
              <a:t>{</a:t>
            </a:r>
          </a:p>
          <a:p>
            <a:r>
              <a:rPr lang="en-US" sz="1600" dirty="0"/>
              <a:t>	/*1. check if the given </a:t>
            </a:r>
            <a:r>
              <a:rPr lang="en-US" sz="1600" dirty="0" err="1"/>
              <a:t>prev_node</a:t>
            </a:r>
            <a:r>
              <a:rPr lang="en-US" sz="1600" dirty="0"/>
              <a:t> is NULL */</a:t>
            </a:r>
          </a:p>
          <a:p>
            <a:r>
              <a:rPr lang="en-US" sz="1600" dirty="0"/>
              <a:t>	if (</a:t>
            </a:r>
            <a:r>
              <a:rPr lang="en-US" sz="1600" dirty="0" err="1"/>
              <a:t>prev_node</a:t>
            </a:r>
            <a:r>
              <a:rPr lang="en-US" sz="1600" dirty="0"/>
              <a:t> == NULL) {</a:t>
            </a:r>
          </a:p>
          <a:p>
            <a:r>
              <a:rPr lang="en-US" sz="1600" dirty="0"/>
              <a:t>		</a:t>
            </a:r>
            <a:r>
              <a:rPr lang="en-US" sz="1600" dirty="0" err="1"/>
              <a:t>printf</a:t>
            </a:r>
            <a:r>
              <a:rPr lang="en-US" sz="1600" dirty="0"/>
              <a:t>("the given previous node cannot be NULL");</a:t>
            </a:r>
          </a:p>
          <a:p>
            <a:r>
              <a:rPr lang="en-US" sz="1600" dirty="0"/>
              <a:t>		return;</a:t>
            </a:r>
          </a:p>
          <a:p>
            <a:r>
              <a:rPr lang="en-US" sz="1600" dirty="0"/>
              <a:t>	}</a:t>
            </a:r>
          </a:p>
          <a:p>
            <a:r>
              <a:rPr lang="en-US" sz="1600" dirty="0"/>
              <a:t>	/* 2. allocate new node */</a:t>
            </a:r>
          </a:p>
          <a:p>
            <a:r>
              <a:rPr lang="en-US" sz="1600" dirty="0"/>
              <a:t>	struct Node* </a:t>
            </a:r>
            <a:r>
              <a:rPr lang="en-US" sz="1600" dirty="0" err="1"/>
              <a:t>new_node</a:t>
            </a:r>
            <a:r>
              <a:rPr lang="en-US" sz="1600" dirty="0"/>
              <a:t> = (struct Node*)malloc(</a:t>
            </a:r>
            <a:r>
              <a:rPr lang="en-US" sz="1600" dirty="0" err="1"/>
              <a:t>sizeof</a:t>
            </a:r>
            <a:r>
              <a:rPr lang="en-US" sz="1600" dirty="0"/>
              <a:t>(struct Node));</a:t>
            </a:r>
          </a:p>
          <a:p>
            <a:r>
              <a:rPr lang="en-US" sz="1600" dirty="0"/>
              <a:t>	/* 3. put in the data */</a:t>
            </a:r>
          </a:p>
          <a:p>
            <a:r>
              <a:rPr lang="en-US" sz="1600" dirty="0"/>
              <a:t>	</a:t>
            </a:r>
            <a:r>
              <a:rPr lang="en-US" sz="1600" dirty="0" err="1"/>
              <a:t>new_node</a:t>
            </a:r>
            <a:r>
              <a:rPr lang="en-US" sz="1600" dirty="0"/>
              <a:t>-&gt;data = </a:t>
            </a:r>
            <a:r>
              <a:rPr lang="en-US" sz="1600" dirty="0" err="1"/>
              <a:t>new_data</a:t>
            </a:r>
            <a:r>
              <a:rPr lang="en-US" sz="1600" dirty="0"/>
              <a:t>;</a:t>
            </a:r>
          </a:p>
          <a:p>
            <a:r>
              <a:rPr lang="en-US" sz="1600" dirty="0"/>
              <a:t>	/* 4. Make next of new node as next of </a:t>
            </a:r>
            <a:r>
              <a:rPr lang="en-US" sz="1600" dirty="0" err="1"/>
              <a:t>prev_node</a:t>
            </a:r>
            <a:r>
              <a:rPr lang="en-US" sz="1600" dirty="0"/>
              <a:t> */</a:t>
            </a:r>
          </a:p>
          <a:p>
            <a:r>
              <a:rPr lang="en-US" sz="1600" dirty="0"/>
              <a:t>	</a:t>
            </a:r>
            <a:r>
              <a:rPr lang="en-US" sz="1600" dirty="0" err="1"/>
              <a:t>new_node</a:t>
            </a:r>
            <a:r>
              <a:rPr lang="en-US" sz="1600" dirty="0"/>
              <a:t>-&gt;next = </a:t>
            </a:r>
            <a:r>
              <a:rPr lang="en-US" sz="1600" dirty="0" err="1"/>
              <a:t>prev_node</a:t>
            </a:r>
            <a:r>
              <a:rPr lang="en-US" sz="1600" dirty="0"/>
              <a:t>-&gt;next;</a:t>
            </a:r>
          </a:p>
          <a:p>
            <a:endParaRPr lang="en-US" sz="1600" dirty="0"/>
          </a:p>
          <a:p>
            <a:r>
              <a:rPr lang="en-US" sz="1600" dirty="0"/>
              <a:t>	/* 5. Make the next of </a:t>
            </a:r>
            <a:r>
              <a:rPr lang="en-US" sz="1600" dirty="0" err="1"/>
              <a:t>prev_node</a:t>
            </a:r>
            <a:r>
              <a:rPr lang="en-US" sz="1600" dirty="0"/>
              <a:t> as </a:t>
            </a:r>
            <a:r>
              <a:rPr lang="en-US" sz="1600" dirty="0" err="1"/>
              <a:t>new_node</a:t>
            </a:r>
            <a:r>
              <a:rPr lang="en-US" sz="1600" dirty="0"/>
              <a:t> */</a:t>
            </a:r>
          </a:p>
          <a:p>
            <a:r>
              <a:rPr lang="en-US" sz="1600" dirty="0"/>
              <a:t>	</a:t>
            </a:r>
            <a:r>
              <a:rPr lang="en-US" sz="1600" dirty="0" err="1"/>
              <a:t>prev_node</a:t>
            </a:r>
            <a:r>
              <a:rPr lang="en-US" sz="1600" dirty="0"/>
              <a:t>-&gt;next = </a:t>
            </a:r>
            <a:r>
              <a:rPr lang="en-US" sz="1600" dirty="0" err="1"/>
              <a:t>new_node</a:t>
            </a:r>
            <a:r>
              <a:rPr lang="en-US" sz="1600" dirty="0"/>
              <a:t>;</a:t>
            </a:r>
          </a:p>
          <a:p>
            <a:endParaRPr lang="en-US" sz="1600" dirty="0"/>
          </a:p>
          <a:p>
            <a:r>
              <a:rPr lang="en-US" sz="1600" dirty="0"/>
              <a:t>	/* 6. Make </a:t>
            </a:r>
            <a:r>
              <a:rPr lang="en-US" sz="1600" dirty="0" err="1"/>
              <a:t>prev_node</a:t>
            </a:r>
            <a:r>
              <a:rPr lang="en-US" sz="1600" dirty="0"/>
              <a:t> as previous of </a:t>
            </a:r>
            <a:r>
              <a:rPr lang="en-US" sz="1600" dirty="0" err="1"/>
              <a:t>new_node</a:t>
            </a:r>
            <a:r>
              <a:rPr lang="en-US" sz="1600" dirty="0"/>
              <a:t> */</a:t>
            </a:r>
          </a:p>
          <a:p>
            <a:r>
              <a:rPr lang="en-US" sz="1600" dirty="0"/>
              <a:t>	</a:t>
            </a:r>
            <a:r>
              <a:rPr lang="en-US" sz="1600" dirty="0" err="1"/>
              <a:t>new_node</a:t>
            </a:r>
            <a:r>
              <a:rPr lang="en-US" sz="1600" dirty="0"/>
              <a:t>-&gt;</a:t>
            </a:r>
            <a:r>
              <a:rPr lang="en-US" sz="1600" dirty="0" err="1"/>
              <a:t>prev</a:t>
            </a:r>
            <a:r>
              <a:rPr lang="en-US" sz="1600" dirty="0"/>
              <a:t> = </a:t>
            </a:r>
            <a:r>
              <a:rPr lang="en-US" sz="1600" dirty="0" err="1"/>
              <a:t>prev_node</a:t>
            </a:r>
            <a:r>
              <a:rPr lang="en-US" sz="1600" dirty="0"/>
              <a:t>;</a:t>
            </a:r>
          </a:p>
          <a:p>
            <a:endParaRPr lang="en-US" sz="1600" dirty="0"/>
          </a:p>
          <a:p>
            <a:r>
              <a:rPr lang="en-US" sz="1600" dirty="0"/>
              <a:t>	/* 7. Change previous of </a:t>
            </a:r>
            <a:r>
              <a:rPr lang="en-US" sz="1600" dirty="0" err="1"/>
              <a:t>new_node's</a:t>
            </a:r>
            <a:r>
              <a:rPr lang="en-US" sz="1600" dirty="0"/>
              <a:t> next node */</a:t>
            </a:r>
          </a:p>
          <a:p>
            <a:r>
              <a:rPr lang="en-US" sz="1600" dirty="0"/>
              <a:t>	if (</a:t>
            </a:r>
            <a:r>
              <a:rPr lang="en-US" sz="1600" dirty="0" err="1"/>
              <a:t>new_node</a:t>
            </a:r>
            <a:r>
              <a:rPr lang="en-US" sz="1600" dirty="0"/>
              <a:t>-&gt;next != NULL)</a:t>
            </a:r>
          </a:p>
          <a:p>
            <a:r>
              <a:rPr lang="en-US" sz="1600" dirty="0"/>
              <a:t>		</a:t>
            </a:r>
            <a:r>
              <a:rPr lang="en-US" sz="1600" dirty="0" err="1"/>
              <a:t>new_node</a:t>
            </a:r>
            <a:r>
              <a:rPr lang="en-US" sz="1600" dirty="0"/>
              <a:t>-&gt;next-&gt;</a:t>
            </a:r>
            <a:r>
              <a:rPr lang="en-US" sz="1600" dirty="0" err="1"/>
              <a:t>prev</a:t>
            </a:r>
            <a:r>
              <a:rPr lang="en-US" sz="1600" dirty="0"/>
              <a:t> = </a:t>
            </a:r>
            <a:r>
              <a:rPr lang="en-US" sz="1600" dirty="0" err="1"/>
              <a:t>new_node</a:t>
            </a:r>
            <a:r>
              <a:rPr lang="en-US" sz="1600" dirty="0"/>
              <a:t>;</a:t>
            </a:r>
          </a:p>
          <a:p>
            <a:r>
              <a:rPr lang="en-US" sz="1600" dirty="0"/>
              <a:t>}</a:t>
            </a:r>
          </a:p>
        </p:txBody>
      </p:sp>
    </p:spTree>
    <p:extLst>
      <p:ext uri="{BB962C8B-B14F-4D97-AF65-F5344CB8AC3E}">
        <p14:creationId xmlns:p14="http://schemas.microsoft.com/office/powerpoint/2010/main" val="2272148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CB9690-B816-440A-ADC5-FC65DC0E80F3}"/>
              </a:ext>
            </a:extLst>
          </p:cNvPr>
          <p:cNvSpPr>
            <a:spLocks noGrp="1"/>
          </p:cNvSpPr>
          <p:nvPr>
            <p:ph type="title"/>
          </p:nvPr>
        </p:nvSpPr>
        <p:spPr/>
        <p:txBody>
          <a:bodyPr/>
          <a:lstStyle/>
          <a:p>
            <a:r>
              <a:rPr lang="en-US" dirty="0"/>
              <a:t>Inserting At End</a:t>
            </a:r>
          </a:p>
        </p:txBody>
      </p:sp>
      <p:sp>
        <p:nvSpPr>
          <p:cNvPr id="5" name="Content Placeholder 4">
            <a:extLst>
              <a:ext uri="{FF2B5EF4-FFF2-40B4-BE49-F238E27FC236}">
                <a16:creationId xmlns:a16="http://schemas.microsoft.com/office/drawing/2014/main" id="{E68293AB-08D0-419E-8B75-6668614AD588}"/>
              </a:ext>
            </a:extLst>
          </p:cNvPr>
          <p:cNvSpPr>
            <a:spLocks noGrp="1"/>
          </p:cNvSpPr>
          <p:nvPr>
            <p:ph idx="1"/>
          </p:nvPr>
        </p:nvSpPr>
        <p:spPr/>
        <p:txBody>
          <a:bodyPr/>
          <a:lstStyle/>
          <a:p>
            <a:r>
              <a:rPr lang="en-US" dirty="0"/>
              <a:t>Step 1 - Create a </a:t>
            </a:r>
            <a:r>
              <a:rPr lang="en-US" dirty="0" err="1"/>
              <a:t>newNode</a:t>
            </a:r>
            <a:r>
              <a:rPr lang="en-US" dirty="0"/>
              <a:t> with given value and </a:t>
            </a:r>
            <a:r>
              <a:rPr lang="en-US" dirty="0" err="1"/>
              <a:t>newNode</a:t>
            </a:r>
            <a:r>
              <a:rPr lang="en-US" dirty="0"/>
              <a:t> → next as NULL.</a:t>
            </a:r>
          </a:p>
          <a:p>
            <a:r>
              <a:rPr lang="en-US" dirty="0"/>
              <a:t>Step 2 - Check whether list is Empty (head == NULL)</a:t>
            </a:r>
          </a:p>
          <a:p>
            <a:r>
              <a:rPr lang="en-US" dirty="0"/>
              <a:t>Step 3 - If it is Empty, then assign NULL to </a:t>
            </a:r>
            <a:r>
              <a:rPr lang="en-US" dirty="0" err="1"/>
              <a:t>newNode</a:t>
            </a:r>
            <a:r>
              <a:rPr lang="en-US" dirty="0"/>
              <a:t> → previous and </a:t>
            </a:r>
            <a:r>
              <a:rPr lang="en-US" dirty="0" err="1"/>
              <a:t>newNode</a:t>
            </a:r>
            <a:r>
              <a:rPr lang="en-US" dirty="0"/>
              <a:t> to head.</a:t>
            </a:r>
          </a:p>
          <a:p>
            <a:r>
              <a:rPr lang="en-US" dirty="0"/>
              <a:t>Step 4 - If it is not Empty, then, define a node pointer temp and initialize with head.</a:t>
            </a:r>
          </a:p>
          <a:p>
            <a:r>
              <a:rPr lang="en-US" dirty="0"/>
              <a:t>Step 5 - Keep moving the temp to its next node until it reaches to the last node in the list (until temp → next is equal to NULL).</a:t>
            </a:r>
          </a:p>
          <a:p>
            <a:r>
              <a:rPr lang="en-US" dirty="0"/>
              <a:t>Step 6 - Assign </a:t>
            </a:r>
            <a:r>
              <a:rPr lang="en-US" dirty="0" err="1"/>
              <a:t>newNode</a:t>
            </a:r>
            <a:r>
              <a:rPr lang="en-US" dirty="0"/>
              <a:t> to temp → next and temp to </a:t>
            </a:r>
            <a:r>
              <a:rPr lang="en-US" dirty="0" err="1"/>
              <a:t>newNode</a:t>
            </a:r>
            <a:r>
              <a:rPr lang="en-US" dirty="0"/>
              <a:t> → previous.</a:t>
            </a:r>
          </a:p>
        </p:txBody>
      </p:sp>
      <p:sp>
        <p:nvSpPr>
          <p:cNvPr id="2" name="Footer Placeholder 1">
            <a:extLst>
              <a:ext uri="{FF2B5EF4-FFF2-40B4-BE49-F238E27FC236}">
                <a16:creationId xmlns:a16="http://schemas.microsoft.com/office/drawing/2014/main" id="{43051BBA-D3F7-4672-B001-234846C4FFEE}"/>
              </a:ext>
            </a:extLst>
          </p:cNvPr>
          <p:cNvSpPr>
            <a:spLocks noGrp="1"/>
          </p:cNvSpPr>
          <p:nvPr>
            <p:ph type="ftr" sz="quarter" idx="11"/>
          </p:nvPr>
        </p:nvSpPr>
        <p:spPr/>
        <p:txBody>
          <a:bodyPr/>
          <a:lstStyle/>
          <a:p>
            <a:r>
              <a:rPr lang="en-US"/>
              <a:t>DATA STRUCTURES AND ALGORITHMS | CSSE</a:t>
            </a:r>
          </a:p>
        </p:txBody>
      </p:sp>
      <p:sp>
        <p:nvSpPr>
          <p:cNvPr id="3" name="Slide Number Placeholder 2">
            <a:extLst>
              <a:ext uri="{FF2B5EF4-FFF2-40B4-BE49-F238E27FC236}">
                <a16:creationId xmlns:a16="http://schemas.microsoft.com/office/drawing/2014/main" id="{DC36CF3C-189E-42C1-85B7-61D229668D1C}"/>
              </a:ext>
            </a:extLst>
          </p:cNvPr>
          <p:cNvSpPr>
            <a:spLocks noGrp="1"/>
          </p:cNvSpPr>
          <p:nvPr>
            <p:ph type="sldNum" sz="quarter" idx="12"/>
          </p:nvPr>
        </p:nvSpPr>
        <p:spPr/>
        <p:txBody>
          <a:bodyPr/>
          <a:lstStyle/>
          <a:p>
            <a:fld id="{4A18ECC3-CF15-4CBC-AC39-259F3643204B}" type="slidenum">
              <a:rPr lang="en-US" smtClean="0"/>
              <a:t>55</a:t>
            </a:fld>
            <a:endParaRPr lang="en-US"/>
          </a:p>
        </p:txBody>
      </p:sp>
    </p:spTree>
    <p:extLst>
      <p:ext uri="{BB962C8B-B14F-4D97-AF65-F5344CB8AC3E}">
        <p14:creationId xmlns:p14="http://schemas.microsoft.com/office/powerpoint/2010/main" val="2368529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8554-8BB6-432A-959C-DBF430EACCF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C7B8813-F406-4272-95E2-0139ECF9DD37}"/>
              </a:ext>
            </a:extLst>
          </p:cNvPr>
          <p:cNvPicPr>
            <a:picLocks noGrp="1" noChangeAspect="1"/>
          </p:cNvPicPr>
          <p:nvPr>
            <p:ph idx="1"/>
          </p:nvPr>
        </p:nvPicPr>
        <p:blipFill>
          <a:blip r:embed="rId2"/>
          <a:stretch>
            <a:fillRect/>
          </a:stretch>
        </p:blipFill>
        <p:spPr>
          <a:xfrm>
            <a:off x="1867882" y="1262476"/>
            <a:ext cx="7488153" cy="4266788"/>
          </a:xfrm>
        </p:spPr>
      </p:pic>
      <p:sp>
        <p:nvSpPr>
          <p:cNvPr id="4" name="Footer Placeholder 3">
            <a:extLst>
              <a:ext uri="{FF2B5EF4-FFF2-40B4-BE49-F238E27FC236}">
                <a16:creationId xmlns:a16="http://schemas.microsoft.com/office/drawing/2014/main" id="{9E31BF83-E407-4FD8-ACEA-532F403E7F6B}"/>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D56031EC-C586-4126-8880-BDA2764CB273}"/>
              </a:ext>
            </a:extLst>
          </p:cNvPr>
          <p:cNvSpPr>
            <a:spLocks noGrp="1"/>
          </p:cNvSpPr>
          <p:nvPr>
            <p:ph type="sldNum" sz="quarter" idx="12"/>
          </p:nvPr>
        </p:nvSpPr>
        <p:spPr/>
        <p:txBody>
          <a:bodyPr/>
          <a:lstStyle/>
          <a:p>
            <a:fld id="{4A18ECC3-CF15-4CBC-AC39-259F3643204B}" type="slidenum">
              <a:rPr lang="en-US" smtClean="0"/>
              <a:t>56</a:t>
            </a:fld>
            <a:endParaRPr lang="en-US"/>
          </a:p>
        </p:txBody>
      </p:sp>
    </p:spTree>
    <p:extLst>
      <p:ext uri="{BB962C8B-B14F-4D97-AF65-F5344CB8AC3E}">
        <p14:creationId xmlns:p14="http://schemas.microsoft.com/office/powerpoint/2010/main" val="1251990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C2A9-1CF4-4D71-B4A7-FB78D96219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B2170-0888-4830-9F2C-D63ED409222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C2D5FF6-75B3-47C5-9F68-0931A1DE65D7}"/>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0E4F1CD0-C29D-40B2-928C-FC46A9F9CC0E}"/>
              </a:ext>
            </a:extLst>
          </p:cNvPr>
          <p:cNvSpPr>
            <a:spLocks noGrp="1"/>
          </p:cNvSpPr>
          <p:nvPr>
            <p:ph type="sldNum" sz="quarter" idx="12"/>
          </p:nvPr>
        </p:nvSpPr>
        <p:spPr/>
        <p:txBody>
          <a:bodyPr/>
          <a:lstStyle/>
          <a:p>
            <a:fld id="{4A18ECC3-CF15-4CBC-AC39-259F3643204B}" type="slidenum">
              <a:rPr lang="en-US" smtClean="0"/>
              <a:t>57</a:t>
            </a:fld>
            <a:endParaRPr lang="en-US"/>
          </a:p>
        </p:txBody>
      </p:sp>
      <p:pic>
        <p:nvPicPr>
          <p:cNvPr id="7" name="Picture 6">
            <a:extLst>
              <a:ext uri="{FF2B5EF4-FFF2-40B4-BE49-F238E27FC236}">
                <a16:creationId xmlns:a16="http://schemas.microsoft.com/office/drawing/2014/main" id="{BA4211AE-5FFA-4DB0-9265-4A04B8274DD7}"/>
              </a:ext>
            </a:extLst>
          </p:cNvPr>
          <p:cNvPicPr>
            <a:picLocks noChangeAspect="1"/>
          </p:cNvPicPr>
          <p:nvPr/>
        </p:nvPicPr>
        <p:blipFill>
          <a:blip r:embed="rId2"/>
          <a:stretch>
            <a:fillRect/>
          </a:stretch>
        </p:blipFill>
        <p:spPr>
          <a:xfrm>
            <a:off x="1987824" y="988906"/>
            <a:ext cx="7593497" cy="4371330"/>
          </a:xfrm>
          <a:prstGeom prst="rect">
            <a:avLst/>
          </a:prstGeom>
        </p:spPr>
      </p:pic>
    </p:spTree>
    <p:extLst>
      <p:ext uri="{BB962C8B-B14F-4D97-AF65-F5344CB8AC3E}">
        <p14:creationId xmlns:p14="http://schemas.microsoft.com/office/powerpoint/2010/main" val="2299518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BCB7-C0F1-452E-A115-05DF5C880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9ECEC-30CF-403F-B331-E457C0FF2C8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C9B0558-9C11-4057-B77B-D0D1E87FB28B}"/>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981FF7DF-B595-4B59-9FC4-1ADDF3E157D1}"/>
              </a:ext>
            </a:extLst>
          </p:cNvPr>
          <p:cNvSpPr>
            <a:spLocks noGrp="1"/>
          </p:cNvSpPr>
          <p:nvPr>
            <p:ph type="sldNum" sz="quarter" idx="12"/>
          </p:nvPr>
        </p:nvSpPr>
        <p:spPr/>
        <p:txBody>
          <a:bodyPr/>
          <a:lstStyle/>
          <a:p>
            <a:fld id="{4A18ECC3-CF15-4CBC-AC39-259F3643204B}" type="slidenum">
              <a:rPr lang="en-US" smtClean="0"/>
              <a:t>58</a:t>
            </a:fld>
            <a:endParaRPr lang="en-US"/>
          </a:p>
        </p:txBody>
      </p:sp>
      <p:pic>
        <p:nvPicPr>
          <p:cNvPr id="6" name="Picture 5">
            <a:extLst>
              <a:ext uri="{FF2B5EF4-FFF2-40B4-BE49-F238E27FC236}">
                <a16:creationId xmlns:a16="http://schemas.microsoft.com/office/drawing/2014/main" id="{117531B4-947A-4326-AB10-2EC1E4720BBE}"/>
              </a:ext>
            </a:extLst>
          </p:cNvPr>
          <p:cNvPicPr>
            <a:picLocks noChangeAspect="1"/>
          </p:cNvPicPr>
          <p:nvPr/>
        </p:nvPicPr>
        <p:blipFill>
          <a:blip r:embed="rId2"/>
          <a:stretch>
            <a:fillRect/>
          </a:stretch>
        </p:blipFill>
        <p:spPr>
          <a:xfrm>
            <a:off x="1810164" y="1124045"/>
            <a:ext cx="7771158" cy="3996596"/>
          </a:xfrm>
          <a:prstGeom prst="rect">
            <a:avLst/>
          </a:prstGeom>
        </p:spPr>
      </p:pic>
    </p:spTree>
    <p:extLst>
      <p:ext uri="{BB962C8B-B14F-4D97-AF65-F5344CB8AC3E}">
        <p14:creationId xmlns:p14="http://schemas.microsoft.com/office/powerpoint/2010/main" val="1618782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AA2D-965D-465F-9FD7-D41BC94EDC2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47B13DC-72AD-436E-8275-D8BFA7E5C196}"/>
              </a:ext>
            </a:extLst>
          </p:cNvPr>
          <p:cNvPicPr>
            <a:picLocks noGrp="1" noChangeAspect="1"/>
          </p:cNvPicPr>
          <p:nvPr>
            <p:ph idx="1"/>
          </p:nvPr>
        </p:nvPicPr>
        <p:blipFill>
          <a:blip r:embed="rId2"/>
          <a:stretch>
            <a:fillRect/>
          </a:stretch>
        </p:blipFill>
        <p:spPr>
          <a:xfrm>
            <a:off x="1911715" y="1471819"/>
            <a:ext cx="7988743" cy="3914361"/>
          </a:xfrm>
        </p:spPr>
      </p:pic>
      <p:sp>
        <p:nvSpPr>
          <p:cNvPr id="4" name="Footer Placeholder 3">
            <a:extLst>
              <a:ext uri="{FF2B5EF4-FFF2-40B4-BE49-F238E27FC236}">
                <a16:creationId xmlns:a16="http://schemas.microsoft.com/office/drawing/2014/main" id="{45A874CE-FF55-416C-A061-16450E427200}"/>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F3DADFE2-B035-4A69-847F-DC3000AEDF4B}"/>
              </a:ext>
            </a:extLst>
          </p:cNvPr>
          <p:cNvSpPr>
            <a:spLocks noGrp="1"/>
          </p:cNvSpPr>
          <p:nvPr>
            <p:ph type="sldNum" sz="quarter" idx="12"/>
          </p:nvPr>
        </p:nvSpPr>
        <p:spPr/>
        <p:txBody>
          <a:bodyPr/>
          <a:lstStyle/>
          <a:p>
            <a:fld id="{4A18ECC3-CF15-4CBC-AC39-259F3643204B}" type="slidenum">
              <a:rPr lang="en-US" smtClean="0"/>
              <a:t>59</a:t>
            </a:fld>
            <a:endParaRPr lang="en-US"/>
          </a:p>
        </p:txBody>
      </p:sp>
    </p:spTree>
    <p:extLst>
      <p:ext uri="{BB962C8B-B14F-4D97-AF65-F5344CB8AC3E}">
        <p14:creationId xmlns:p14="http://schemas.microsoft.com/office/powerpoint/2010/main" val="35490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662C-7794-4062-854E-5F20AC11D4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8D763D-BF81-4D1A-B36C-0694F02779DA}"/>
              </a:ext>
            </a:extLst>
          </p:cNvPr>
          <p:cNvSpPr>
            <a:spLocks noGrp="1"/>
          </p:cNvSpPr>
          <p:nvPr>
            <p:ph idx="1"/>
          </p:nvPr>
        </p:nvSpPr>
        <p:spPr/>
        <p:txBody>
          <a:bodyPr/>
          <a:lstStyle/>
          <a:p>
            <a:pPr algn="just">
              <a:buFont typeface="Wingdings" panose="05000000000000000000" pitchFamily="2" charset="2"/>
              <a:buChar char="§"/>
            </a:pPr>
            <a:r>
              <a:rPr lang="en-US" dirty="0"/>
              <a:t>An appropriate solution to these problems is the linked list, which, at some cost in memory space, permits lists to be constructed and modified easily. </a:t>
            </a:r>
          </a:p>
          <a:p>
            <a:pPr algn="just">
              <a:buFont typeface="Wingdings" panose="05000000000000000000" pitchFamily="2" charset="2"/>
              <a:buChar char="§"/>
            </a:pPr>
            <a:r>
              <a:rPr lang="en-US" b="1" dirty="0"/>
              <a:t>A linked list is a sequence of elements in which every element has link to its next element in the sequence.</a:t>
            </a:r>
          </a:p>
          <a:p>
            <a:pPr algn="just">
              <a:buFont typeface="Wingdings" panose="05000000000000000000" pitchFamily="2" charset="2"/>
              <a:buChar char="§"/>
            </a:pPr>
            <a:r>
              <a:rPr lang="en-US" dirty="0"/>
              <a:t>Such an element is known as the node of a linked list.</a:t>
            </a:r>
          </a:p>
          <a:p>
            <a:pPr algn="just">
              <a:buFont typeface="Wingdings" panose="05000000000000000000" pitchFamily="2" charset="2"/>
              <a:buChar char="§"/>
            </a:pPr>
            <a:r>
              <a:rPr lang="en-US" dirty="0"/>
              <a:t>Both the array and the linked list are alternative implementation options for a sequence which is a collection of items with a defined order</a:t>
            </a:r>
          </a:p>
        </p:txBody>
      </p:sp>
    </p:spTree>
    <p:extLst>
      <p:ext uri="{BB962C8B-B14F-4D97-AF65-F5344CB8AC3E}">
        <p14:creationId xmlns:p14="http://schemas.microsoft.com/office/powerpoint/2010/main" val="6247783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CE65-4A32-43E8-8D69-33B22C9574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F832FA-11A5-4DAC-903E-D27DBE60F49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5E8C493-A892-4461-8A87-8C8DD0400F37}"/>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2DC9FA46-2DD9-4CB5-B9F6-32F55C0C4161}"/>
              </a:ext>
            </a:extLst>
          </p:cNvPr>
          <p:cNvSpPr>
            <a:spLocks noGrp="1"/>
          </p:cNvSpPr>
          <p:nvPr>
            <p:ph type="sldNum" sz="quarter" idx="12"/>
          </p:nvPr>
        </p:nvSpPr>
        <p:spPr/>
        <p:txBody>
          <a:bodyPr/>
          <a:lstStyle/>
          <a:p>
            <a:fld id="{4A18ECC3-CF15-4CBC-AC39-259F3643204B}" type="slidenum">
              <a:rPr lang="en-US" smtClean="0"/>
              <a:t>60</a:t>
            </a:fld>
            <a:endParaRPr lang="en-US"/>
          </a:p>
        </p:txBody>
      </p:sp>
      <p:pic>
        <p:nvPicPr>
          <p:cNvPr id="7" name="Picture 6">
            <a:extLst>
              <a:ext uri="{FF2B5EF4-FFF2-40B4-BE49-F238E27FC236}">
                <a16:creationId xmlns:a16="http://schemas.microsoft.com/office/drawing/2014/main" id="{3DA95BDE-164F-4B0E-874E-C2CDFA322861}"/>
              </a:ext>
            </a:extLst>
          </p:cNvPr>
          <p:cNvPicPr>
            <a:picLocks noChangeAspect="1"/>
          </p:cNvPicPr>
          <p:nvPr/>
        </p:nvPicPr>
        <p:blipFill>
          <a:blip r:embed="rId2"/>
          <a:stretch>
            <a:fillRect/>
          </a:stretch>
        </p:blipFill>
        <p:spPr>
          <a:xfrm>
            <a:off x="1583013" y="2006917"/>
            <a:ext cx="8520742" cy="2844165"/>
          </a:xfrm>
          <a:prstGeom prst="rect">
            <a:avLst/>
          </a:prstGeom>
        </p:spPr>
      </p:pic>
    </p:spTree>
    <p:extLst>
      <p:ext uri="{BB962C8B-B14F-4D97-AF65-F5344CB8AC3E}">
        <p14:creationId xmlns:p14="http://schemas.microsoft.com/office/powerpoint/2010/main" val="1407682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BF7BD8-AC9B-40E9-A117-DDA06790EB2B}"/>
              </a:ext>
            </a:extLst>
          </p:cNvPr>
          <p:cNvSpPr>
            <a:spLocks noGrp="1"/>
          </p:cNvSpPr>
          <p:nvPr>
            <p:ph type="ftr" sz="quarter" idx="11"/>
          </p:nvPr>
        </p:nvSpPr>
        <p:spPr/>
        <p:txBody>
          <a:bodyPr/>
          <a:lstStyle/>
          <a:p>
            <a:r>
              <a:rPr lang="en-US"/>
              <a:t>DATA STRUCTURES AND ALGORITHMS | CSSE</a:t>
            </a:r>
          </a:p>
        </p:txBody>
      </p:sp>
      <p:sp>
        <p:nvSpPr>
          <p:cNvPr id="5" name="Slide Number Placeholder 4">
            <a:extLst>
              <a:ext uri="{FF2B5EF4-FFF2-40B4-BE49-F238E27FC236}">
                <a16:creationId xmlns:a16="http://schemas.microsoft.com/office/drawing/2014/main" id="{FB195744-EF97-4A7C-9F0F-A12E20F04AAE}"/>
              </a:ext>
            </a:extLst>
          </p:cNvPr>
          <p:cNvSpPr>
            <a:spLocks noGrp="1"/>
          </p:cNvSpPr>
          <p:nvPr>
            <p:ph type="sldNum" sz="quarter" idx="12"/>
          </p:nvPr>
        </p:nvSpPr>
        <p:spPr/>
        <p:txBody>
          <a:bodyPr/>
          <a:lstStyle/>
          <a:p>
            <a:fld id="{4A18ECC3-CF15-4CBC-AC39-259F3643204B}" type="slidenum">
              <a:rPr lang="en-US" smtClean="0"/>
              <a:t>61</a:t>
            </a:fld>
            <a:endParaRPr lang="en-US"/>
          </a:p>
        </p:txBody>
      </p:sp>
      <p:sp>
        <p:nvSpPr>
          <p:cNvPr id="7" name="TextBox 6">
            <a:extLst>
              <a:ext uri="{FF2B5EF4-FFF2-40B4-BE49-F238E27FC236}">
                <a16:creationId xmlns:a16="http://schemas.microsoft.com/office/drawing/2014/main" id="{9E54FE2F-C426-4E4D-99A0-807D19891729}"/>
              </a:ext>
            </a:extLst>
          </p:cNvPr>
          <p:cNvSpPr txBox="1"/>
          <p:nvPr/>
        </p:nvSpPr>
        <p:spPr>
          <a:xfrm>
            <a:off x="333384" y="363915"/>
            <a:ext cx="6398719" cy="6494085"/>
          </a:xfrm>
          <a:prstGeom prst="rect">
            <a:avLst/>
          </a:prstGeom>
          <a:noFill/>
        </p:spPr>
        <p:txBody>
          <a:bodyPr wrap="square">
            <a:spAutoFit/>
          </a:bodyPr>
          <a:lstStyle/>
          <a:p>
            <a:r>
              <a:rPr lang="en-US" sz="1600" dirty="0"/>
              <a:t>/* Given a reference (pointer to pointer) to the head</a:t>
            </a:r>
          </a:p>
          <a:p>
            <a:r>
              <a:rPr lang="en-US" sz="1600" dirty="0"/>
              <a:t>of a DLL and an int, appends a new node at the end */</a:t>
            </a:r>
          </a:p>
          <a:p>
            <a:r>
              <a:rPr lang="en-US" sz="1600" dirty="0"/>
              <a:t>void append(struct Node* head, int </a:t>
            </a:r>
            <a:r>
              <a:rPr lang="en-US" sz="1600" dirty="0" err="1"/>
              <a:t>new_data</a:t>
            </a:r>
            <a:r>
              <a:rPr lang="en-US" sz="1600" dirty="0"/>
              <a:t>)</a:t>
            </a:r>
          </a:p>
          <a:p>
            <a:r>
              <a:rPr lang="en-US" sz="1600" dirty="0"/>
              <a:t>{</a:t>
            </a:r>
          </a:p>
          <a:p>
            <a:r>
              <a:rPr lang="en-US" sz="1600" dirty="0"/>
              <a:t>	/* 1. allocate node */</a:t>
            </a:r>
          </a:p>
          <a:p>
            <a:r>
              <a:rPr lang="en-US" sz="1600" dirty="0"/>
              <a:t>	struct Node* </a:t>
            </a:r>
            <a:r>
              <a:rPr lang="en-US" sz="1600" dirty="0" err="1"/>
              <a:t>new_node</a:t>
            </a:r>
            <a:r>
              <a:rPr lang="en-US" sz="1600" dirty="0"/>
              <a:t> = (struct Node*)malloc(</a:t>
            </a:r>
            <a:r>
              <a:rPr lang="en-US" sz="1600" dirty="0" err="1"/>
              <a:t>sizeof</a:t>
            </a:r>
            <a:r>
              <a:rPr lang="en-US" sz="1600" dirty="0"/>
              <a:t>(struct Node));</a:t>
            </a:r>
          </a:p>
          <a:p>
            <a:endParaRPr lang="en-US" sz="1600" dirty="0"/>
          </a:p>
          <a:p>
            <a:r>
              <a:rPr lang="en-US" sz="1600" dirty="0"/>
              <a:t>	struct Node* last = head; /* used in step 5*/</a:t>
            </a:r>
          </a:p>
          <a:p>
            <a:endParaRPr lang="en-US" sz="1600" dirty="0"/>
          </a:p>
          <a:p>
            <a:r>
              <a:rPr lang="en-US" sz="1600" dirty="0"/>
              <a:t>	/* 2. put in the data */</a:t>
            </a:r>
          </a:p>
          <a:p>
            <a:r>
              <a:rPr lang="en-US" sz="1600" dirty="0"/>
              <a:t>	</a:t>
            </a:r>
            <a:r>
              <a:rPr lang="en-US" sz="1600" dirty="0" err="1"/>
              <a:t>new_node</a:t>
            </a:r>
            <a:r>
              <a:rPr lang="en-US" sz="1600" dirty="0"/>
              <a:t>-&gt;data = </a:t>
            </a:r>
            <a:r>
              <a:rPr lang="en-US" sz="1600" dirty="0" err="1"/>
              <a:t>new_data</a:t>
            </a:r>
            <a:r>
              <a:rPr lang="en-US" sz="1600" dirty="0"/>
              <a:t>;</a:t>
            </a:r>
          </a:p>
          <a:p>
            <a:endParaRPr lang="en-US" sz="1600" dirty="0"/>
          </a:p>
          <a:p>
            <a:r>
              <a:rPr lang="en-US" sz="1600" dirty="0"/>
              <a:t>	/* 3. This new node is going to be the last node, so</a:t>
            </a:r>
          </a:p>
          <a:p>
            <a:r>
              <a:rPr lang="en-US" sz="1600" dirty="0"/>
              <a:t>		make next of it as NULL*/</a:t>
            </a:r>
          </a:p>
          <a:p>
            <a:r>
              <a:rPr lang="en-US" sz="1600" dirty="0"/>
              <a:t>		</a:t>
            </a:r>
            <a:r>
              <a:rPr lang="en-US" sz="1600" dirty="0" err="1"/>
              <a:t>new_node</a:t>
            </a:r>
            <a:r>
              <a:rPr lang="en-US" sz="1600" dirty="0"/>
              <a:t>-&gt;next = NULL;</a:t>
            </a:r>
          </a:p>
          <a:p>
            <a:endParaRPr lang="en-US" sz="1600" dirty="0"/>
          </a:p>
          <a:p>
            <a:r>
              <a:rPr lang="en-US" sz="1600" dirty="0"/>
              <a:t>	/* 4. If the Linked List is empty, then make the new</a:t>
            </a:r>
          </a:p>
          <a:p>
            <a:r>
              <a:rPr lang="en-US" sz="1600" dirty="0"/>
              <a:t>		node as head */</a:t>
            </a:r>
          </a:p>
          <a:p>
            <a:r>
              <a:rPr lang="en-US" sz="1600" dirty="0"/>
              <a:t>	if (head == NULL) {</a:t>
            </a:r>
          </a:p>
          <a:p>
            <a:r>
              <a:rPr lang="en-US" sz="1600" dirty="0"/>
              <a:t>		</a:t>
            </a:r>
            <a:r>
              <a:rPr lang="en-US" sz="1600" dirty="0" err="1"/>
              <a:t>new_node</a:t>
            </a:r>
            <a:r>
              <a:rPr lang="en-US" sz="1600" dirty="0"/>
              <a:t>-&gt;</a:t>
            </a:r>
            <a:r>
              <a:rPr lang="en-US" sz="1600" dirty="0" err="1"/>
              <a:t>prev</a:t>
            </a:r>
            <a:r>
              <a:rPr lang="en-US" sz="1600" dirty="0"/>
              <a:t> = NULL;</a:t>
            </a:r>
          </a:p>
          <a:p>
            <a:r>
              <a:rPr lang="en-US" sz="1600" dirty="0"/>
              <a:t>		head = </a:t>
            </a:r>
            <a:r>
              <a:rPr lang="en-US" sz="1600" dirty="0" err="1"/>
              <a:t>new_node</a:t>
            </a:r>
            <a:r>
              <a:rPr lang="en-US" sz="1600" dirty="0"/>
              <a:t>;</a:t>
            </a:r>
          </a:p>
          <a:p>
            <a:r>
              <a:rPr lang="en-US" sz="1600" dirty="0"/>
              <a:t>		return;</a:t>
            </a:r>
          </a:p>
          <a:p>
            <a:r>
              <a:rPr lang="en-US" sz="1600" dirty="0"/>
              <a:t>	}</a:t>
            </a:r>
          </a:p>
          <a:p>
            <a:endParaRPr lang="en-US" sz="1600" dirty="0"/>
          </a:p>
          <a:p>
            <a:r>
              <a:rPr lang="en-US" sz="1600" dirty="0"/>
              <a:t>	</a:t>
            </a:r>
          </a:p>
        </p:txBody>
      </p:sp>
      <p:sp>
        <p:nvSpPr>
          <p:cNvPr id="9" name="TextBox 8">
            <a:extLst>
              <a:ext uri="{FF2B5EF4-FFF2-40B4-BE49-F238E27FC236}">
                <a16:creationId xmlns:a16="http://schemas.microsoft.com/office/drawing/2014/main" id="{8538D04B-3F11-4356-B116-B6AB94DB8F50}"/>
              </a:ext>
            </a:extLst>
          </p:cNvPr>
          <p:cNvSpPr txBox="1"/>
          <p:nvPr/>
        </p:nvSpPr>
        <p:spPr>
          <a:xfrm>
            <a:off x="6573079" y="3031940"/>
            <a:ext cx="5870712" cy="3046988"/>
          </a:xfrm>
          <a:prstGeom prst="rect">
            <a:avLst/>
          </a:prstGeom>
          <a:noFill/>
        </p:spPr>
        <p:txBody>
          <a:bodyPr wrap="square">
            <a:spAutoFit/>
          </a:bodyPr>
          <a:lstStyle/>
          <a:p>
            <a:r>
              <a:rPr lang="en-US" sz="1600" dirty="0"/>
              <a:t>/* 5. Else traverse till the last node */</a:t>
            </a:r>
          </a:p>
          <a:p>
            <a:r>
              <a:rPr lang="en-US" sz="1600" dirty="0"/>
              <a:t>	while (last-&gt;next != NULL)</a:t>
            </a:r>
          </a:p>
          <a:p>
            <a:r>
              <a:rPr lang="en-US" sz="1600" dirty="0"/>
              <a:t>		last = last-&gt;next;</a:t>
            </a:r>
          </a:p>
          <a:p>
            <a:endParaRPr lang="en-US" sz="1600" dirty="0"/>
          </a:p>
          <a:p>
            <a:r>
              <a:rPr lang="en-US" sz="1600" dirty="0"/>
              <a:t>	/* 6. Change the next of last node */</a:t>
            </a:r>
          </a:p>
          <a:p>
            <a:r>
              <a:rPr lang="en-US" sz="1600" dirty="0"/>
              <a:t>	last-&gt;next = </a:t>
            </a:r>
            <a:r>
              <a:rPr lang="en-US" sz="1600" dirty="0" err="1"/>
              <a:t>new_node</a:t>
            </a:r>
            <a:r>
              <a:rPr lang="en-US" sz="1600" dirty="0"/>
              <a:t>;</a:t>
            </a:r>
          </a:p>
          <a:p>
            <a:endParaRPr lang="en-US" sz="1600" dirty="0"/>
          </a:p>
          <a:p>
            <a:r>
              <a:rPr lang="en-US" sz="1600" dirty="0"/>
              <a:t>	/* 7. Make last node as previous of new node */</a:t>
            </a:r>
          </a:p>
          <a:p>
            <a:r>
              <a:rPr lang="en-US" sz="1600" dirty="0"/>
              <a:t>	</a:t>
            </a:r>
            <a:r>
              <a:rPr lang="en-US" sz="1600" dirty="0" err="1"/>
              <a:t>new_node</a:t>
            </a:r>
            <a:r>
              <a:rPr lang="en-US" sz="1600" dirty="0"/>
              <a:t>-&gt;</a:t>
            </a:r>
            <a:r>
              <a:rPr lang="en-US" sz="1600" dirty="0" err="1"/>
              <a:t>prev</a:t>
            </a:r>
            <a:r>
              <a:rPr lang="en-US" sz="1600" dirty="0"/>
              <a:t> = last;</a:t>
            </a:r>
          </a:p>
          <a:p>
            <a:endParaRPr lang="en-US" sz="1600" dirty="0"/>
          </a:p>
          <a:p>
            <a:r>
              <a:rPr lang="en-US" sz="1600" dirty="0"/>
              <a:t>	return;</a:t>
            </a:r>
          </a:p>
          <a:p>
            <a:r>
              <a:rPr lang="en-US" sz="1600" dirty="0"/>
              <a:t>}</a:t>
            </a:r>
          </a:p>
        </p:txBody>
      </p:sp>
    </p:spTree>
    <p:extLst>
      <p:ext uri="{BB962C8B-B14F-4D97-AF65-F5344CB8AC3E}">
        <p14:creationId xmlns:p14="http://schemas.microsoft.com/office/powerpoint/2010/main" val="4764200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D772-38A6-449D-89BE-0B637A1A547C}"/>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A5843ADF-DDD4-4E17-B695-8895536340C0}"/>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dirty="0"/>
              <a:t>Linked Lists can be used to implement Stacks , Queues.</a:t>
            </a:r>
          </a:p>
          <a:p>
            <a:pPr algn="just">
              <a:buFont typeface="Wingdings" panose="05000000000000000000" pitchFamily="2" charset="2"/>
              <a:buChar char="§"/>
            </a:pPr>
            <a:r>
              <a:rPr lang="en-US" dirty="0"/>
              <a:t>Linked Lists can also be used to implement Graphs. (Adjacency list representation of Graph).</a:t>
            </a:r>
          </a:p>
          <a:p>
            <a:pPr algn="just">
              <a:buFont typeface="Wingdings" panose="05000000000000000000" pitchFamily="2" charset="2"/>
              <a:buChar char="§"/>
            </a:pPr>
            <a:r>
              <a:rPr lang="en-US" dirty="0"/>
              <a:t>A polynomial can be represented in an array or in a linked list by simply storing the coefficient and exponent of each term.</a:t>
            </a:r>
          </a:p>
          <a:p>
            <a:pPr algn="just">
              <a:buFont typeface="Wingdings" panose="05000000000000000000" pitchFamily="2" charset="2"/>
              <a:buChar char="§"/>
            </a:pPr>
            <a:r>
              <a:rPr lang="en-US" dirty="0"/>
              <a:t>However, for any polynomial operation , such as addition or multiplication of polynomials , linked list representation is more easier to deal with.</a:t>
            </a:r>
          </a:p>
          <a:p>
            <a:pPr algn="just">
              <a:buFont typeface="Wingdings" panose="05000000000000000000" pitchFamily="2" charset="2"/>
              <a:buChar char="§"/>
            </a:pPr>
            <a:r>
              <a:rPr lang="en-US" dirty="0"/>
              <a:t>Linked lists are useful for dynamic memory allocation.</a:t>
            </a:r>
          </a:p>
          <a:p>
            <a:pPr algn="just">
              <a:buFont typeface="Wingdings" panose="05000000000000000000" pitchFamily="2" charset="2"/>
              <a:buChar char="§"/>
            </a:pPr>
            <a:r>
              <a:rPr lang="en-US" dirty="0"/>
              <a:t>The real life application where the circular linked list is used is our Personal Computers, where multiple applications are running.</a:t>
            </a:r>
          </a:p>
          <a:p>
            <a:pPr algn="just">
              <a:buFont typeface="Wingdings" panose="05000000000000000000" pitchFamily="2" charset="2"/>
              <a:buChar char="§"/>
            </a:pPr>
            <a:r>
              <a:rPr lang="en-US" dirty="0"/>
              <a:t>All the running applications are kept in a circular linked list and the OS gives a fixed time slot to all for running. The Operating System keeps on iterating over the linked list until all the applications are completed.</a:t>
            </a:r>
          </a:p>
        </p:txBody>
      </p:sp>
    </p:spTree>
    <p:extLst>
      <p:ext uri="{BB962C8B-B14F-4D97-AF65-F5344CB8AC3E}">
        <p14:creationId xmlns:p14="http://schemas.microsoft.com/office/powerpoint/2010/main" val="87646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635096-ABA0-4786-8883-D37D87D10ED3}"/>
              </a:ext>
            </a:extLst>
          </p:cNvPr>
          <p:cNvPicPr>
            <a:picLocks noChangeAspect="1"/>
          </p:cNvPicPr>
          <p:nvPr/>
        </p:nvPicPr>
        <p:blipFill>
          <a:blip r:embed="rId2"/>
          <a:stretch>
            <a:fillRect/>
          </a:stretch>
        </p:blipFill>
        <p:spPr>
          <a:xfrm>
            <a:off x="1108120" y="1351722"/>
            <a:ext cx="10453768" cy="3966128"/>
          </a:xfrm>
          <a:prstGeom prst="rect">
            <a:avLst/>
          </a:prstGeom>
        </p:spPr>
      </p:pic>
    </p:spTree>
    <p:extLst>
      <p:ext uri="{BB962C8B-B14F-4D97-AF65-F5344CB8AC3E}">
        <p14:creationId xmlns:p14="http://schemas.microsoft.com/office/powerpoint/2010/main" val="374872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E3A63C-DBE9-4E8E-9333-79E38B3498B6}"/>
              </a:ext>
            </a:extLst>
          </p:cNvPr>
          <p:cNvPicPr>
            <a:picLocks noChangeAspect="1"/>
          </p:cNvPicPr>
          <p:nvPr/>
        </p:nvPicPr>
        <p:blipFill>
          <a:blip r:embed="rId2"/>
          <a:stretch>
            <a:fillRect/>
          </a:stretch>
        </p:blipFill>
        <p:spPr>
          <a:xfrm>
            <a:off x="1709530" y="1063136"/>
            <a:ext cx="8077407" cy="4356589"/>
          </a:xfrm>
          <a:prstGeom prst="rect">
            <a:avLst/>
          </a:prstGeom>
        </p:spPr>
      </p:pic>
    </p:spTree>
    <p:extLst>
      <p:ext uri="{BB962C8B-B14F-4D97-AF65-F5344CB8AC3E}">
        <p14:creationId xmlns:p14="http://schemas.microsoft.com/office/powerpoint/2010/main" val="302712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6F389-2242-485A-B83E-284AD2B6C536}"/>
              </a:ext>
            </a:extLst>
          </p:cNvPr>
          <p:cNvPicPr>
            <a:picLocks noChangeAspect="1"/>
          </p:cNvPicPr>
          <p:nvPr/>
        </p:nvPicPr>
        <p:blipFill>
          <a:blip r:embed="rId2"/>
          <a:stretch>
            <a:fillRect/>
          </a:stretch>
        </p:blipFill>
        <p:spPr>
          <a:xfrm>
            <a:off x="625985" y="1465231"/>
            <a:ext cx="9303828" cy="3340132"/>
          </a:xfrm>
          <a:prstGeom prst="rect">
            <a:avLst/>
          </a:prstGeom>
        </p:spPr>
      </p:pic>
      <p:cxnSp>
        <p:nvCxnSpPr>
          <p:cNvPr id="7" name="Straight Arrow Connector 6">
            <a:extLst>
              <a:ext uri="{FF2B5EF4-FFF2-40B4-BE49-F238E27FC236}">
                <a16:creationId xmlns:a16="http://schemas.microsoft.com/office/drawing/2014/main" id="{C1B628BB-78E0-4983-BD5B-542AE815A783}"/>
              </a:ext>
            </a:extLst>
          </p:cNvPr>
          <p:cNvCxnSpPr/>
          <p:nvPr/>
        </p:nvCxnSpPr>
        <p:spPr>
          <a:xfrm>
            <a:off x="2451653" y="4172711"/>
            <a:ext cx="1113182" cy="95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2D4785-8389-4221-9ABF-C04CB7E270D6}"/>
              </a:ext>
            </a:extLst>
          </p:cNvPr>
          <p:cNvSpPr txBox="1"/>
          <p:nvPr/>
        </p:nvSpPr>
        <p:spPr>
          <a:xfrm>
            <a:off x="3366052" y="5208104"/>
            <a:ext cx="3244799" cy="369332"/>
          </a:xfrm>
          <a:prstGeom prst="rect">
            <a:avLst/>
          </a:prstGeom>
          <a:noFill/>
        </p:spPr>
        <p:txBody>
          <a:bodyPr wrap="none" rtlCol="0">
            <a:spAutoFit/>
          </a:bodyPr>
          <a:lstStyle/>
          <a:p>
            <a:r>
              <a:rPr lang="en-US" dirty="0"/>
              <a:t>Address of next node data</a:t>
            </a:r>
          </a:p>
        </p:txBody>
      </p:sp>
    </p:spTree>
    <p:extLst>
      <p:ext uri="{BB962C8B-B14F-4D97-AF65-F5344CB8AC3E}">
        <p14:creationId xmlns:p14="http://schemas.microsoft.com/office/powerpoint/2010/main" val="3592326888"/>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Verdana"/>
        <a:ea typeface=""/>
        <a:cs typeface=""/>
      </a:majorFont>
      <a:minorFont>
        <a:latin typeface="Verdan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709</TotalTime>
  <Words>3005</Words>
  <Application>Microsoft Office PowerPoint</Application>
  <PresentationFormat>Widescreen</PresentationFormat>
  <Paragraphs>383</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Verdana</vt:lpstr>
      <vt:lpstr>Wingdings</vt:lpstr>
      <vt:lpstr>Retrospect</vt:lpstr>
      <vt:lpstr>Linked List</vt:lpstr>
      <vt:lpstr>PowerPoint Presentation</vt:lpstr>
      <vt:lpstr>Linked Lists: Single linked lists</vt:lpstr>
      <vt:lpstr>PowerPoint Presentation</vt:lpstr>
      <vt:lpstr>Limitations of Arrays</vt:lpstr>
      <vt:lpstr>PowerPoint Presentation</vt:lpstr>
      <vt:lpstr>PowerPoint Presentation</vt:lpstr>
      <vt:lpstr>PowerPoint Presentation</vt:lpstr>
      <vt:lpstr>PowerPoint Presentation</vt:lpstr>
      <vt:lpstr>PowerPoint Presentation</vt:lpstr>
      <vt:lpstr>Array vs. Single Linked List (In Terms of Representation)</vt:lpstr>
      <vt:lpstr>PowerPoint Presentation</vt:lpstr>
      <vt:lpstr>PowerPoint Presentation</vt:lpstr>
      <vt:lpstr>Creating the Node of a Single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Doubly Linked List</vt:lpstr>
      <vt:lpstr>Representation of Doubly Linked List</vt:lpstr>
      <vt:lpstr>PowerPoint Presentation</vt:lpstr>
      <vt:lpstr>PowerPoint Presentation</vt:lpstr>
      <vt:lpstr>Traversal</vt:lpstr>
      <vt:lpstr>Insertion on a Doubly Linked List</vt:lpstr>
      <vt:lpstr>Insertion at the Beginning</vt:lpstr>
      <vt:lpstr>PowerPoint Presentation</vt:lpstr>
      <vt:lpstr>PowerPoint Presentation</vt:lpstr>
      <vt:lpstr>PowerPoint Presentation</vt:lpstr>
      <vt:lpstr>PowerPoint Presentation</vt:lpstr>
      <vt:lpstr>PowerPoint Presentation</vt:lpstr>
      <vt:lpstr>Insertion between the Nodes</vt:lpstr>
      <vt:lpstr>PowerPoint Presentation</vt:lpstr>
      <vt:lpstr>PowerPoint Presentation</vt:lpstr>
      <vt:lpstr>PowerPoint Presentation</vt:lpstr>
      <vt:lpstr>PowerPoint Presentation</vt:lpstr>
      <vt:lpstr>PowerPoint Presentation</vt:lpstr>
      <vt:lpstr>PowerPoint Presentation</vt:lpstr>
      <vt:lpstr>Inserting At End</vt:lpstr>
      <vt:lpstr>PowerPoint Presentation</vt:lpstr>
      <vt:lpstr>PowerPoint Presentation</vt:lpstr>
      <vt:lpstr>PowerPoint Presentation</vt:lpstr>
      <vt:lpstr>PowerPoint Presentation</vt:lpstr>
      <vt:lpstr>PowerPoint Presentation</vt:lpstr>
      <vt:lpstr>PowerPoint Presentation</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Sophiya</dc:creator>
  <cp:lastModifiedBy>Sophiya</cp:lastModifiedBy>
  <cp:revision>58</cp:revision>
  <dcterms:created xsi:type="dcterms:W3CDTF">2021-11-08T05:36:14Z</dcterms:created>
  <dcterms:modified xsi:type="dcterms:W3CDTF">2021-11-15T10:36:35Z</dcterms:modified>
</cp:coreProperties>
</file>