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6" r:id="rId4"/>
    <p:sldId id="267" r:id="rId5"/>
    <p:sldId id="268" r:id="rId6"/>
    <p:sldId id="259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9" autoAdjust="0"/>
    <p:restoredTop sz="94660"/>
  </p:normalViewPr>
  <p:slideViewPr>
    <p:cSldViewPr snapToGrid="0">
      <p:cViewPr>
        <p:scale>
          <a:sx n="76" d="100"/>
          <a:sy n="76" d="100"/>
        </p:scale>
        <p:origin x="-14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B73ED-5A7F-49D9-8DE0-65F5ABD04C5E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6326A-A01E-48D9-9C79-95BB8A3B1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05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7223bd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7223bd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62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aee8303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aee8303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799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367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223bd2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223bd2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906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403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10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1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2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14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4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34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0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29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5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48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32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09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F6550-DC47-412E-A6BD-C043C18783D6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79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 txBox="1"/>
          <p:nvPr/>
        </p:nvSpPr>
        <p:spPr>
          <a:xfrm>
            <a:off x="204200" y="2189608"/>
            <a:ext cx="11360800" cy="18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5333" b="1" dirty="0" smtClean="0">
                <a:solidFill>
                  <a:srgbClr val="FF6A0E"/>
                </a:solidFill>
              </a:rPr>
              <a:t>ICIC Bank Managemet System</a:t>
            </a:r>
            <a:endParaRPr sz="5333" b="1" dirty="0">
              <a:solidFill>
                <a:srgbClr val="FF6A0E"/>
              </a:solidFill>
            </a:endParaRPr>
          </a:p>
        </p:txBody>
      </p:sp>
      <p:sp>
        <p:nvSpPr>
          <p:cNvPr id="334" name="Google Shape;334;p13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>
              <a:buClr>
                <a:srgbClr val="000000"/>
              </a:buClr>
              <a:buSzPts val="1200"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-1340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4D63B57-2B6C-4AEF-AA4E-F393A4E8B2DF}"/>
              </a:ext>
            </a:extLst>
          </p:cNvPr>
          <p:cNvSpPr txBox="1"/>
          <p:nvPr/>
        </p:nvSpPr>
        <p:spPr>
          <a:xfrm>
            <a:off x="8392632" y="5302104"/>
            <a:ext cx="317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6A0E"/>
                </a:solidFill>
              </a:rPr>
              <a:t>Harish Rewatkar</a:t>
            </a:r>
            <a:endParaRPr lang="en-IN" sz="2400" b="1" dirty="0">
              <a:solidFill>
                <a:srgbClr val="FF6A0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596" y="172324"/>
            <a:ext cx="848809" cy="73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2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"/>
          <p:cNvSpPr txBox="1">
            <a:spLocks noGrp="1"/>
          </p:cNvSpPr>
          <p:nvPr>
            <p:ph type="ctrTitle"/>
          </p:nvPr>
        </p:nvSpPr>
        <p:spPr>
          <a:xfrm>
            <a:off x="0" y="-7314"/>
            <a:ext cx="12192000" cy="94768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26800" y="1069600"/>
            <a:ext cx="12192000" cy="5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135463" algn="just">
              <a:lnSpc>
                <a:spcPct val="150000"/>
              </a:lnSpc>
              <a:buClr>
                <a:srgbClr val="000000"/>
              </a:buClr>
              <a:buSzPts val="2000"/>
            </a:pPr>
            <a:r>
              <a:rPr lang="en-IN" sz="2800" dirty="0">
                <a:latin typeface="Roboto"/>
              </a:rPr>
              <a:t>The Bank wants to build the database for their customer and employees with all the details like creating an account in a bank type of account which helps the bank to retrieve the data on one click so they can find out the day to day update easily on their </a:t>
            </a:r>
            <a:r>
              <a:rPr lang="en-IN" sz="2800" dirty="0" smtClean="0">
                <a:latin typeface="Roboto"/>
              </a:rPr>
              <a:t>database.</a:t>
            </a:r>
            <a:endParaRPr sz="2667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14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14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5" name="Google Shape;345;p14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9205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5670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About the Data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19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extBox 1"/>
          <p:cNvSpPr txBox="1"/>
          <p:nvPr/>
        </p:nvSpPr>
        <p:spPr>
          <a:xfrm>
            <a:off x="553672" y="1333850"/>
            <a:ext cx="10695965" cy="554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267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hospital management system, I have created many tables are as follows </a:t>
            </a:r>
            <a:r>
              <a:rPr lang="en-US" sz="267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6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Database name : ICIC Bank Managemnt System</a:t>
            </a:r>
            <a:endParaRPr lang="en-US" sz="2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267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 1 : </a:t>
            </a:r>
            <a:r>
              <a:rPr lang="en-US" sz="267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Account type(Col </a:t>
            </a:r>
            <a:r>
              <a:rPr lang="en-US" sz="267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 </a:t>
            </a:r>
            <a:r>
              <a:rPr lang="en-US" sz="267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Account no. (Primary), Type Account, Manager id, Department name, opening date)</a:t>
            </a:r>
            <a:endParaRPr lang="en-US" sz="267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267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 2 : </a:t>
            </a:r>
            <a:r>
              <a:rPr lang="en-US" sz="267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</a:t>
            </a:r>
            <a:r>
              <a:rPr lang="en-US" sz="267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(Col : </a:t>
            </a:r>
            <a:r>
              <a:rPr lang="en-US" sz="267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id (Primary), Department name, Manager id, Employee id, Account no. (Foreign))</a:t>
            </a:r>
            <a:endParaRPr lang="en-US" sz="267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en-IN" sz="2670" dirty="0"/>
          </a:p>
        </p:txBody>
      </p:sp>
    </p:spTree>
    <p:extLst>
      <p:ext uri="{BB962C8B-B14F-4D97-AF65-F5344CB8AC3E}">
        <p14:creationId xmlns:p14="http://schemas.microsoft.com/office/powerpoint/2010/main" val="307885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9566" y="587229"/>
            <a:ext cx="10125513" cy="6255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70" dirty="0" smtClean="0">
                <a:latin typeface="Roboto"/>
              </a:rPr>
              <a:t>Table 3 : Bank Details (Col : Branch code (Primary), Address, Branch name, State, Department id (Foreign))</a:t>
            </a:r>
          </a:p>
          <a:p>
            <a:endParaRPr lang="en-US" sz="2670" dirty="0">
              <a:latin typeface="Roboto"/>
            </a:endParaRPr>
          </a:p>
          <a:p>
            <a:r>
              <a:rPr lang="en-US" sz="2670" dirty="0" smtClean="0">
                <a:latin typeface="Roboto"/>
              </a:rPr>
              <a:t>Table 4 : Job Details (Col : Job id (Primary), Department id (Foreign), Branch code (Foreign))</a:t>
            </a:r>
          </a:p>
          <a:p>
            <a:endParaRPr lang="en-US" sz="2670" dirty="0">
              <a:latin typeface="Roboto"/>
            </a:endParaRPr>
          </a:p>
          <a:p>
            <a:r>
              <a:rPr lang="en-US" sz="2670" dirty="0" smtClean="0">
                <a:latin typeface="Roboto"/>
              </a:rPr>
              <a:t>Table 5 : Employees (Col : Employee id (Primary), First name, Department id (Foreign), Manager id, Job id (Foreign), Email, Hire Date, Phone no., Salary)</a:t>
            </a:r>
          </a:p>
          <a:p>
            <a:endParaRPr lang="en-US" sz="2670" dirty="0">
              <a:latin typeface="Roboto"/>
            </a:endParaRPr>
          </a:p>
          <a:p>
            <a:r>
              <a:rPr lang="en-US" sz="2670" dirty="0" smtClean="0">
                <a:latin typeface="Roboto"/>
              </a:rPr>
              <a:t>Table 6 : Customer (Col : Account no. (Primary), First name, City, Branch code (Foreign), Employee id (Foreign), Phone no., ATM no., Expiry date, Pin no. )</a:t>
            </a:r>
          </a:p>
          <a:p>
            <a:endParaRPr lang="en-US" sz="2670" dirty="0">
              <a:latin typeface="Roboto"/>
            </a:endParaRPr>
          </a:p>
          <a:p>
            <a:endParaRPr lang="en-US" sz="2670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6463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arish\Downloads\ER MODEL OF ICIC BANK MANAGEMENT SYSTEM PROJECT.pd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17" y="1279854"/>
            <a:ext cx="5548065" cy="47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51;p15"/>
          <p:cNvSpPr txBox="1">
            <a:spLocks/>
          </p:cNvSpPr>
          <p:nvPr/>
        </p:nvSpPr>
        <p:spPr>
          <a:xfrm>
            <a:off x="0" y="79389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99985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Entity Relationship Solution</a:t>
            </a:r>
            <a:endParaRPr lang="en-GB"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6649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>
            <a:spLocks noGrp="1"/>
          </p:cNvSpPr>
          <p:nvPr>
            <p:ph type="ctrTitle"/>
          </p:nvPr>
        </p:nvSpPr>
        <p:spPr>
          <a:xfrm>
            <a:off x="0" y="79389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Solution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0" y="1069600"/>
            <a:ext cx="12192000" cy="5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endParaRPr sz="2667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15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5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5" name="Google Shape;355;p15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extBox 1"/>
          <p:cNvSpPr txBox="1"/>
          <p:nvPr/>
        </p:nvSpPr>
        <p:spPr>
          <a:xfrm>
            <a:off x="763398" y="1577130"/>
            <a:ext cx="8430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IN" sz="2800" dirty="0" smtClean="0">
                <a:latin typeface="Roboto"/>
              </a:rPr>
              <a:t>By using this database we can </a:t>
            </a:r>
            <a:r>
              <a:rPr lang="en-IN" sz="2800" dirty="0">
                <a:latin typeface="Roboto"/>
              </a:rPr>
              <a:t>study SWOT analysis of </a:t>
            </a:r>
            <a:r>
              <a:rPr lang="en-IN" sz="2800" dirty="0" smtClean="0">
                <a:latin typeface="Roboto"/>
              </a:rPr>
              <a:t>ICIC BANK.</a:t>
            </a:r>
          </a:p>
          <a:p>
            <a:pPr marL="457200" indent="-457200">
              <a:buFontTx/>
              <a:buChar char="-"/>
            </a:pPr>
            <a:endParaRPr lang="en-IN" sz="2800" dirty="0" smtClean="0">
              <a:latin typeface="Roboto"/>
            </a:endParaRPr>
          </a:p>
          <a:p>
            <a:pPr marL="457200" indent="-457200">
              <a:buFontTx/>
              <a:buChar char="-"/>
            </a:pPr>
            <a:r>
              <a:rPr lang="en-IN" sz="2800" dirty="0" smtClean="0">
                <a:latin typeface="Roboto"/>
              </a:rPr>
              <a:t>To </a:t>
            </a:r>
            <a:r>
              <a:rPr lang="en-IN" sz="2800" dirty="0">
                <a:latin typeface="Roboto"/>
              </a:rPr>
              <a:t>identify the probable area of improvement to make recruitment and selection procedure more effective.</a:t>
            </a:r>
          </a:p>
        </p:txBody>
      </p:sp>
    </p:spTree>
    <p:extLst>
      <p:ext uri="{BB962C8B-B14F-4D97-AF65-F5344CB8AC3E}">
        <p14:creationId xmlns:p14="http://schemas.microsoft.com/office/powerpoint/2010/main" val="349981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5670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13400" y="984541"/>
            <a:ext cx="12192000" cy="5416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609585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endParaRPr sz="2667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19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TextBox 3"/>
          <p:cNvSpPr txBox="1"/>
          <p:nvPr/>
        </p:nvSpPr>
        <p:spPr>
          <a:xfrm>
            <a:off x="964734" y="1602297"/>
            <a:ext cx="79779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IN" sz="2800" dirty="0" smtClean="0">
                <a:latin typeface="Roboto"/>
              </a:rPr>
              <a:t>Operational </a:t>
            </a:r>
            <a:r>
              <a:rPr lang="en-IN" sz="2800" dirty="0">
                <a:latin typeface="Roboto"/>
              </a:rPr>
              <a:t>effectiveness, internal efficiency</a:t>
            </a:r>
            <a:r>
              <a:rPr lang="en-IN" sz="2800" dirty="0" smtClean="0">
                <a:latin typeface="Roboto"/>
              </a:rPr>
              <a:t>.</a:t>
            </a:r>
          </a:p>
          <a:p>
            <a:pPr marL="457200" indent="-457200">
              <a:buFontTx/>
              <a:buChar char="-"/>
            </a:pPr>
            <a:endParaRPr lang="en-IN" sz="2800" dirty="0" smtClean="0">
              <a:latin typeface="Roboto"/>
            </a:endParaRPr>
          </a:p>
          <a:p>
            <a:pPr marL="457200" indent="-457200">
              <a:buFontTx/>
              <a:buChar char="-"/>
            </a:pPr>
            <a:r>
              <a:rPr lang="en-IN" sz="2800" dirty="0" smtClean="0">
                <a:latin typeface="Roboto"/>
              </a:rPr>
              <a:t>The </a:t>
            </a:r>
            <a:r>
              <a:rPr lang="en-IN" sz="2800" dirty="0">
                <a:latin typeface="Roboto"/>
              </a:rPr>
              <a:t>ability to easily search across and retrieve relevant </a:t>
            </a:r>
            <a:r>
              <a:rPr lang="en-IN" sz="2800" dirty="0" smtClean="0">
                <a:latin typeface="Roboto"/>
              </a:rPr>
              <a:t>information.</a:t>
            </a:r>
            <a:endParaRPr lang="en-IN" sz="28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7402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5670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Future Scope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0" y="1021534"/>
            <a:ext cx="12192000" cy="537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609585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endParaRPr sz="2667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19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TextBox 6"/>
          <p:cNvSpPr txBox="1"/>
          <p:nvPr/>
        </p:nvSpPr>
        <p:spPr>
          <a:xfrm>
            <a:off x="687897" y="1275127"/>
            <a:ext cx="106372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Roboto"/>
              </a:rPr>
              <a:t>The use of technology has brought a revolution in the working style of the banks. Nevertheless, the fundamental aspects of banking i.e. Trust and the confidence of the people in the institution remain the same.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2082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414</Words>
  <Application>Microsoft Office PowerPoint</Application>
  <PresentationFormat>Custom</PresentationFormat>
  <Paragraphs>32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Problem Statement</vt:lpstr>
      <vt:lpstr>About the Data</vt:lpstr>
      <vt:lpstr>PowerPoint Presentation</vt:lpstr>
      <vt:lpstr>PowerPoint Presentation</vt:lpstr>
      <vt:lpstr>Proposed Solution</vt:lpstr>
      <vt:lpstr>Conclusion</vt:lpstr>
      <vt:lpstr>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Zebion</dc:creator>
  <cp:lastModifiedBy>Harish</cp:lastModifiedBy>
  <cp:revision>11</cp:revision>
  <dcterms:created xsi:type="dcterms:W3CDTF">2022-08-27T05:41:13Z</dcterms:created>
  <dcterms:modified xsi:type="dcterms:W3CDTF">2023-01-20T02:50:58Z</dcterms:modified>
</cp:coreProperties>
</file>