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60" r:id="rId15"/>
    <p:sldId id="261" r:id="rId16"/>
    <p:sldId id="265" r:id="rId17"/>
    <p:sldId id="266" r:id="rId18"/>
  </p:sldIdLst>
  <p:sldSz cx="9144000" cy="5143500" type="screen16x9"/>
  <p:notesSz cx="6858000" cy="9144000"/>
  <p:embeddedFontLst>
    <p:embeddedFont>
      <p:font typeface="Robo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70D"/>
    <a:srgbClr val="AC6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7" autoAdjust="0"/>
    <p:restoredTop sz="94660"/>
  </p:normalViewPr>
  <p:slideViewPr>
    <p:cSldViewPr snapToGrid="0">
      <p:cViewPr varScale="1">
        <p:scale>
          <a:sx n="87" d="100"/>
          <a:sy n="87" d="100"/>
        </p:scale>
        <p:origin x="-892" y="-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31694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7223bd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7223bd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aee8303e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caee8303e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7223bd2a0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7223bd2a0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b7223bd2a0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b7223bd2a0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aee8303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aee8303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caee8303e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caee8303e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6727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155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 txBox="1"/>
          <p:nvPr/>
        </p:nvSpPr>
        <p:spPr>
          <a:xfrm>
            <a:off x="153150" y="1642206"/>
            <a:ext cx="8520600" cy="13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 smtClean="0">
                <a:solidFill>
                  <a:srgbClr val="FF6A0E"/>
                </a:solidFill>
              </a:rPr>
              <a:t>Uber – mini project</a:t>
            </a:r>
            <a:endParaRPr sz="4000" b="1" dirty="0">
              <a:solidFill>
                <a:srgbClr val="FF6A0E"/>
              </a:solidFill>
            </a:endParaRPr>
          </a:p>
        </p:txBody>
      </p:sp>
      <p:sp>
        <p:nvSpPr>
          <p:cNvPr id="334" name="Google Shape;334;p13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13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4D63B57-2B6C-4AEF-AA4E-F393A4E8B2DF}"/>
              </a:ext>
            </a:extLst>
          </p:cNvPr>
          <p:cNvSpPr txBox="1"/>
          <p:nvPr/>
        </p:nvSpPr>
        <p:spPr>
          <a:xfrm>
            <a:off x="6294474" y="3976577"/>
            <a:ext cx="237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6A0E"/>
                </a:solidFill>
              </a:rPr>
              <a:t>Harish Rewatkar</a:t>
            </a:r>
            <a:endParaRPr lang="en-IN" b="1" dirty="0">
              <a:solidFill>
                <a:srgbClr val="FF6A0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446" y="129243"/>
            <a:ext cx="636607" cy="550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06" y="1184827"/>
            <a:ext cx="4198353" cy="271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281267" y="1595641"/>
            <a:ext cx="2723048" cy="153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n-US" sz="2400" b="1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Gap</a:t>
            </a:r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 between Trip </a:t>
            </a:r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completed </a:t>
            </a:r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&amp; Trip not completed</a:t>
            </a:r>
          </a:p>
        </p:txBody>
      </p:sp>
    </p:spTree>
    <p:extLst>
      <p:ext uri="{BB962C8B-B14F-4D97-AF65-F5344CB8AC3E}">
        <p14:creationId xmlns:p14="http://schemas.microsoft.com/office/powerpoint/2010/main" val="269430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53" y="855367"/>
            <a:ext cx="4343649" cy="34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215006" y="926406"/>
            <a:ext cx="2723048" cy="245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n-US" sz="2400" b="1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Early morning, Evening, Morning, Night </a:t>
            </a:r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at that time trip not completed are more. </a:t>
            </a:r>
          </a:p>
        </p:txBody>
      </p:sp>
    </p:spTree>
    <p:extLst>
      <p:ext uri="{BB962C8B-B14F-4D97-AF65-F5344CB8AC3E}">
        <p14:creationId xmlns:p14="http://schemas.microsoft.com/office/powerpoint/2010/main" val="382174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39" y="1180481"/>
            <a:ext cx="4121775" cy="290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215006" y="1317346"/>
            <a:ext cx="2723048" cy="1982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Trip  not completed are </a:t>
            </a:r>
            <a:r>
              <a:rPr lang="en-US" sz="2400" b="1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more</a:t>
            </a:r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 which comes from Airport &amp; City</a:t>
            </a:r>
          </a:p>
        </p:txBody>
      </p:sp>
    </p:spTree>
    <p:extLst>
      <p:ext uri="{BB962C8B-B14F-4D97-AF65-F5344CB8AC3E}">
        <p14:creationId xmlns:p14="http://schemas.microsoft.com/office/powerpoint/2010/main" val="135486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24" y="612775"/>
            <a:ext cx="4152900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215006" y="1131815"/>
            <a:ext cx="2723048" cy="365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Airport – Early Morning, Evening, Night </a:t>
            </a:r>
            <a:r>
              <a:rPr lang="en-US" sz="2400" b="1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more trips not </a:t>
            </a:r>
            <a:r>
              <a:rPr lang="en-US" sz="2400" b="1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completed.</a:t>
            </a:r>
            <a:endParaRPr lang="en-US" sz="2400" b="1" dirty="0" smtClean="0">
              <a:solidFill>
                <a:srgbClr val="FF970D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indent="-342900" algn="l">
              <a:buFontTx/>
              <a:buChar char="-"/>
            </a:pPr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City – Early Morning, Late Morning, Morning </a:t>
            </a:r>
            <a:r>
              <a:rPr lang="en-US" sz="2400" b="1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more trips not </a:t>
            </a:r>
            <a:r>
              <a:rPr lang="en-US" sz="2400" b="1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completed.</a:t>
            </a:r>
            <a:endParaRPr lang="en-US" sz="2400" b="1" dirty="0" smtClean="0">
              <a:solidFill>
                <a:srgbClr val="FF970D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75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"/>
          <p:cNvSpPr txBox="1">
            <a:spLocks noGrp="1"/>
          </p:cNvSpPr>
          <p:nvPr>
            <p:ph type="ctrTitle"/>
          </p:nvPr>
        </p:nvSpPr>
        <p:spPr>
          <a:xfrm>
            <a:off x="0" y="27644"/>
            <a:ext cx="9144000" cy="66657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Advantage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17"/>
          <p:cNvSpPr txBox="1"/>
          <p:nvPr/>
        </p:nvSpPr>
        <p:spPr>
          <a:xfrm>
            <a:off x="10050" y="679207"/>
            <a:ext cx="9144000" cy="4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17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17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7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4674" y="1123942"/>
            <a:ext cx="6513169" cy="3811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We get the root cause of the problem like </a:t>
            </a:r>
            <a:r>
              <a:rPr lang="en-US" sz="2400" b="1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we get information about there are no cars present on airport everytime for customers</a:t>
            </a:r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pPr marL="342900" indent="-342900" algn="l">
              <a:buFontTx/>
              <a:buChar char="-"/>
            </a:pPr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 We get information about the so many drivers/customers cancelling the request for the trip in the cities.</a:t>
            </a:r>
            <a:endParaRPr lang="en-US" sz="2400" dirty="0" smtClean="0">
              <a:solidFill>
                <a:srgbClr val="FF970D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indent="-342900" algn="l">
              <a:buFontTx/>
              <a:buChar char="-"/>
            </a:pPr>
            <a:endParaRPr lang="en-US" sz="2400" dirty="0" smtClean="0">
              <a:solidFill>
                <a:srgbClr val="FF970D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algn="l"/>
            <a:r>
              <a:rPr lang="en-US" sz="2400" dirty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    </a:t>
            </a:r>
          </a:p>
          <a:p>
            <a:pPr marL="342900" indent="-342900" algn="l">
              <a:buFontTx/>
              <a:buChar char="-"/>
            </a:pPr>
            <a:endParaRPr lang="en-US" sz="2400" dirty="0" smtClean="0">
              <a:solidFill>
                <a:srgbClr val="FF970D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8"/>
          <p:cNvSpPr txBox="1">
            <a:spLocks noGrp="1"/>
          </p:cNvSpPr>
          <p:nvPr>
            <p:ph type="ctrTitle"/>
          </p:nvPr>
        </p:nvSpPr>
        <p:spPr>
          <a:xfrm>
            <a:off x="0" y="27645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Disadvantage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18"/>
          <p:cNvSpPr txBox="1"/>
          <p:nvPr/>
        </p:nvSpPr>
        <p:spPr>
          <a:xfrm>
            <a:off x="-10050" y="787749"/>
            <a:ext cx="9144000" cy="399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18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18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8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4674" y="1123942"/>
            <a:ext cx="6513169" cy="230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Maybe different problems are present for this type of result like competitor, airport location/parking problems.</a:t>
            </a:r>
            <a:endParaRPr lang="en-US" sz="2400" dirty="0" smtClean="0">
              <a:solidFill>
                <a:srgbClr val="FF970D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indent="-342900" algn="l">
              <a:buFontTx/>
              <a:buChar char="-"/>
            </a:pPr>
            <a:endParaRPr lang="en-US" sz="2400" dirty="0" smtClean="0">
              <a:solidFill>
                <a:srgbClr val="FF970D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algn="l"/>
            <a:r>
              <a:rPr lang="en-US" sz="2400" dirty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    </a:t>
            </a:r>
          </a:p>
          <a:p>
            <a:pPr marL="342900" indent="-342900" algn="l">
              <a:buFontTx/>
              <a:buChar char="-"/>
            </a:pPr>
            <a:endParaRPr lang="en-US" sz="2400" dirty="0" smtClean="0">
              <a:solidFill>
                <a:srgbClr val="FF970D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56433" y="738406"/>
            <a:ext cx="9144000" cy="406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4674" y="1123942"/>
            <a:ext cx="6513169" cy="3811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Increase the no. of cars from the </a:t>
            </a:r>
            <a:r>
              <a:rPr lang="en-US" sz="2400" b="1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Airport trips</a:t>
            </a:r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pPr marL="342900" indent="-342900" algn="l">
              <a:buFontTx/>
              <a:buChar char="-"/>
            </a:pPr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Give more </a:t>
            </a:r>
            <a:r>
              <a:rPr lang="en-US" sz="2400" b="1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incentives to drivers from Airport trips </a:t>
            </a:r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so no cars available graph will reduce.</a:t>
            </a:r>
          </a:p>
          <a:p>
            <a:pPr marL="342900" indent="-342900" algn="l">
              <a:buFontTx/>
              <a:buChar char="-"/>
            </a:pPr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If the Driver accept &amp; then cancel the trip then driver should pay fine for that.</a:t>
            </a:r>
          </a:p>
          <a:p>
            <a:pPr marL="342900" indent="-342900" algn="l">
              <a:buFontTx/>
              <a:buChar char="-"/>
            </a:pPr>
            <a:endParaRPr lang="en-US" sz="2400" dirty="0" smtClean="0">
              <a:solidFill>
                <a:srgbClr val="FF970D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algn="l"/>
            <a:r>
              <a:rPr lang="en-US" sz="2400" dirty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    </a:t>
            </a:r>
          </a:p>
          <a:p>
            <a:pPr marL="342900" indent="-342900" algn="l">
              <a:buFontTx/>
              <a:buChar char="-"/>
            </a:pPr>
            <a:endParaRPr lang="en-US" sz="2400" dirty="0" smtClean="0">
              <a:solidFill>
                <a:srgbClr val="FF970D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39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Future Scope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0" y="766150"/>
            <a:ext cx="9144000" cy="403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4674" y="1123942"/>
            <a:ext cx="6513169" cy="3811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More cars will present at the airport so customer will get service easily &amp; fast.</a:t>
            </a:r>
          </a:p>
          <a:p>
            <a:pPr marL="342900" indent="-342900" algn="l">
              <a:buFontTx/>
              <a:buChar char="-"/>
            </a:pPr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If the driver willnot cancel the request then customer will go anywhere fast then that service will use again so company can increase their profits.</a:t>
            </a:r>
            <a:endParaRPr lang="en-US" sz="2400" dirty="0" smtClean="0">
              <a:solidFill>
                <a:srgbClr val="FF970D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indent="-342900" algn="l">
              <a:buFontTx/>
              <a:buChar char="-"/>
            </a:pPr>
            <a:endParaRPr lang="en-US" sz="2400" dirty="0" smtClean="0">
              <a:solidFill>
                <a:srgbClr val="FF970D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algn="l"/>
            <a:r>
              <a:rPr lang="en-US" sz="2400" dirty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    </a:t>
            </a:r>
          </a:p>
          <a:p>
            <a:pPr marL="342900" indent="-342900" algn="l">
              <a:buFontTx/>
              <a:buChar char="-"/>
            </a:pPr>
            <a:endParaRPr lang="en-US" sz="2400" dirty="0" smtClean="0">
              <a:solidFill>
                <a:srgbClr val="FF970D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55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4"/>
          <p:cNvSpPr txBox="1">
            <a:spLocks noGrp="1"/>
          </p:cNvSpPr>
          <p:nvPr>
            <p:ph type="ctrTitle"/>
          </p:nvPr>
        </p:nvSpPr>
        <p:spPr>
          <a:xfrm>
            <a:off x="10050" y="0"/>
            <a:ext cx="9144000" cy="71076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14"/>
          <p:cNvSpPr txBox="1"/>
          <p:nvPr/>
        </p:nvSpPr>
        <p:spPr>
          <a:xfrm>
            <a:off x="0" y="802200"/>
            <a:ext cx="9144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14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14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4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63217" y="1400840"/>
            <a:ext cx="63279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970D"/>
                </a:solidFill>
              </a:rPr>
              <a:t>- </a:t>
            </a:r>
            <a:r>
              <a:rPr lang="en-IN" sz="2400" b="1" dirty="0">
                <a:solidFill>
                  <a:srgbClr val="FF970D"/>
                </a:solidFill>
              </a:rPr>
              <a:t>The aim of analysis is to identify the root cause of the problem (i.e. cancellation and non-availability of cars) and recommend ways to improve the situation.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Proposed Solution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15"/>
          <p:cNvSpPr txBox="1"/>
          <p:nvPr/>
        </p:nvSpPr>
        <p:spPr>
          <a:xfrm>
            <a:off x="0" y="802200"/>
            <a:ext cx="9144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15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15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5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563217" y="1400840"/>
            <a:ext cx="63279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IN" sz="2400" b="1" dirty="0" smtClean="0">
                <a:solidFill>
                  <a:srgbClr val="FF970D"/>
                </a:solidFill>
              </a:rPr>
              <a:t>Assigning </a:t>
            </a:r>
            <a:r>
              <a:rPr lang="en-IN" sz="2400" b="1" dirty="0">
                <a:solidFill>
                  <a:srgbClr val="FF970D"/>
                </a:solidFill>
              </a:rPr>
              <a:t>few extra cabs specially to the airport </a:t>
            </a:r>
            <a:r>
              <a:rPr lang="en-IN" sz="2400" b="1" dirty="0" smtClean="0">
                <a:solidFill>
                  <a:srgbClr val="FF970D"/>
                </a:solidFill>
              </a:rPr>
              <a:t>trips.</a:t>
            </a:r>
          </a:p>
          <a:p>
            <a:pPr marL="342900" indent="-342900">
              <a:buFontTx/>
              <a:buChar char="-"/>
            </a:pPr>
            <a:r>
              <a:rPr lang="en-IN" sz="2400" b="1" dirty="0" smtClean="0">
                <a:solidFill>
                  <a:srgbClr val="FF970D"/>
                </a:solidFill>
              </a:rPr>
              <a:t>Provide </a:t>
            </a:r>
            <a:r>
              <a:rPr lang="en-IN" sz="2400" b="1" dirty="0">
                <a:solidFill>
                  <a:srgbClr val="FF970D"/>
                </a:solidFill>
              </a:rPr>
              <a:t>incentives for airport trips during peak time.</a:t>
            </a:r>
          </a:p>
          <a:p>
            <a:endParaRPr lang="en-IN" sz="2400" b="1" dirty="0">
              <a:solidFill>
                <a:srgbClr val="FF970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6"/>
          <p:cNvSpPr txBox="1">
            <a:spLocks noGrp="1"/>
          </p:cNvSpPr>
          <p:nvPr>
            <p:ph type="ctrTitle"/>
          </p:nvPr>
        </p:nvSpPr>
        <p:spPr>
          <a:xfrm>
            <a:off x="0" y="-4253"/>
            <a:ext cx="9144000" cy="7399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Visualization </a:t>
            </a: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16"/>
          <p:cNvSpPr txBox="1"/>
          <p:nvPr/>
        </p:nvSpPr>
        <p:spPr>
          <a:xfrm>
            <a:off x="10050" y="747774"/>
            <a:ext cx="9144000" cy="4052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16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16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6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784849" y="1668530"/>
            <a:ext cx="2723048" cy="124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- </a:t>
            </a:r>
            <a:r>
              <a:rPr lang="en-US" sz="2400" b="1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Driver id </a:t>
            </a:r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&amp; </a:t>
            </a:r>
            <a:r>
              <a:rPr lang="en-US" sz="2400" b="1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Drop timestamp</a:t>
            </a:r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 have more null values.</a:t>
            </a:r>
            <a:endParaRPr lang="en-IN" sz="2400" dirty="0">
              <a:solidFill>
                <a:srgbClr val="FF970D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11" y="1403486"/>
            <a:ext cx="4830387" cy="267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5281267" y="1502878"/>
            <a:ext cx="2723048" cy="152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- </a:t>
            </a:r>
            <a:r>
              <a:rPr lang="en-US" sz="2400" b="1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No cars available </a:t>
            </a:r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is near about the same with the trip completed.</a:t>
            </a:r>
            <a:endParaRPr lang="en-IN" sz="2400" dirty="0">
              <a:solidFill>
                <a:srgbClr val="FF970D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88" y="790157"/>
            <a:ext cx="461645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45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77" y="811422"/>
            <a:ext cx="4388101" cy="3270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281267" y="1337225"/>
            <a:ext cx="2723048" cy="1803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- From </a:t>
            </a:r>
            <a:r>
              <a:rPr lang="en-US" sz="2400" b="1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Airport</a:t>
            </a:r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 &amp; </a:t>
            </a:r>
            <a:r>
              <a:rPr lang="en-US" sz="2400" b="1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City</a:t>
            </a:r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 got </a:t>
            </a:r>
            <a:r>
              <a:rPr lang="en-US" sz="2400" dirty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the </a:t>
            </a:r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similar amount of  request for the trip.</a:t>
            </a:r>
            <a:endParaRPr lang="en-IN" sz="2400" dirty="0">
              <a:solidFill>
                <a:srgbClr val="FF970D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34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48" y="1426680"/>
            <a:ext cx="4174434" cy="272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281267" y="893276"/>
            <a:ext cx="2723048" cy="3546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At the time of trip request from </a:t>
            </a:r>
            <a:r>
              <a:rPr lang="en-US" sz="2400" b="1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Airport</a:t>
            </a:r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, There </a:t>
            </a:r>
            <a:r>
              <a:rPr lang="en-US" sz="2400" b="1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wasnot available cars</a:t>
            </a:r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 for trip.</a:t>
            </a:r>
            <a:endParaRPr lang="en-IN" sz="2400" dirty="0" smtClean="0">
              <a:solidFill>
                <a:srgbClr val="FF970D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indent="-342900" algn="l">
              <a:buFontTx/>
              <a:buChar char="-"/>
            </a:pPr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In the </a:t>
            </a:r>
            <a:r>
              <a:rPr lang="en-US" sz="2400" b="1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City, trips cancelled </a:t>
            </a:r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is very much high. </a:t>
            </a:r>
          </a:p>
        </p:txBody>
      </p:sp>
    </p:spTree>
    <p:extLst>
      <p:ext uri="{BB962C8B-B14F-4D97-AF65-F5344CB8AC3E}">
        <p14:creationId xmlns:p14="http://schemas.microsoft.com/office/powerpoint/2010/main" val="320836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36" y="1196009"/>
            <a:ext cx="4540733" cy="2764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281267" y="893276"/>
            <a:ext cx="2723048" cy="3546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Evening, night &amp; morning time amount of </a:t>
            </a:r>
            <a:r>
              <a:rPr lang="en-US" sz="2400" b="1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no cars available</a:t>
            </a:r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 is very much.</a:t>
            </a:r>
          </a:p>
          <a:p>
            <a:pPr marL="342900" indent="-342900" algn="l">
              <a:buFontTx/>
              <a:buChar char="-"/>
            </a:pPr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Morning time trips are similar amount </a:t>
            </a:r>
            <a:r>
              <a:rPr lang="en-US" sz="2400" b="1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trip cancelled</a:t>
            </a:r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 w.r.to trip completed.</a:t>
            </a:r>
          </a:p>
        </p:txBody>
      </p:sp>
    </p:spTree>
    <p:extLst>
      <p:ext uri="{BB962C8B-B14F-4D97-AF65-F5344CB8AC3E}">
        <p14:creationId xmlns:p14="http://schemas.microsoft.com/office/powerpoint/2010/main" val="380640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49" y="565840"/>
            <a:ext cx="4362450" cy="3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281267" y="893276"/>
            <a:ext cx="2723048" cy="4155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n-US" sz="2400" b="1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Morning, Evening, Night </a:t>
            </a:r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trips comes from </a:t>
            </a:r>
            <a:r>
              <a:rPr lang="en-US" sz="2400" b="1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airport No car available</a:t>
            </a:r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 at that time.</a:t>
            </a:r>
          </a:p>
          <a:p>
            <a:pPr marL="342900" indent="-342900" algn="l">
              <a:buFontTx/>
              <a:buChar char="-"/>
            </a:pPr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Morning time trips comes from </a:t>
            </a:r>
            <a:r>
              <a:rPr lang="en-US" sz="2400" b="1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city</a:t>
            </a:r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b="1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cancelled &amp; No car available</a:t>
            </a:r>
          </a:p>
          <a:p>
            <a:pPr marL="342900" indent="-342900" algn="l">
              <a:buFontTx/>
              <a:buChar char="-"/>
            </a:pPr>
            <a:endParaRPr lang="en-US" sz="2400" dirty="0" smtClean="0">
              <a:solidFill>
                <a:srgbClr val="FF970D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71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490</Words>
  <Application>Microsoft Office PowerPoint</Application>
  <PresentationFormat>On-screen Show (16:9)</PresentationFormat>
  <Paragraphs>50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Roboto</vt:lpstr>
      <vt:lpstr>Simple Light</vt:lpstr>
      <vt:lpstr>PowerPoint Presentation</vt:lpstr>
      <vt:lpstr>Problem Statement</vt:lpstr>
      <vt:lpstr>Proposed Solution</vt:lpstr>
      <vt:lpstr>Data Visualization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</vt:lpstr>
      <vt:lpstr>Disadvantage</vt:lpstr>
      <vt:lpstr>Conclusion</vt:lpstr>
      <vt:lpstr>Future Scope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fireb</dc:creator>
  <cp:lastModifiedBy>Harish</cp:lastModifiedBy>
  <cp:revision>22</cp:revision>
  <dcterms:modified xsi:type="dcterms:W3CDTF">2022-12-24T04:46:05Z</dcterms:modified>
</cp:coreProperties>
</file>