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0" r:id="rId14"/>
    <p:sldId id="265" r:id="rId15"/>
    <p:sldId id="266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0D"/>
    <a:srgbClr val="AC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 autoAdjust="0"/>
    <p:restoredTop sz="94660"/>
  </p:normalViewPr>
  <p:slideViewPr>
    <p:cSldViewPr snapToGrid="0">
      <p:cViewPr>
        <p:scale>
          <a:sx n="96" d="100"/>
          <a:sy n="96" d="100"/>
        </p:scale>
        <p:origin x="-632" y="-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1694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727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5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smtClean="0">
                <a:solidFill>
                  <a:srgbClr val="FF6A0E"/>
                </a:solidFill>
              </a:rPr>
              <a:t>Uber – mini project</a:t>
            </a:r>
            <a:endParaRPr sz="4000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A0E"/>
                </a:solidFill>
              </a:rPr>
              <a:t>Harish Rewatkar</a:t>
            </a:r>
            <a:endParaRPr lang="en-IN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6" y="129243"/>
            <a:ext cx="636607" cy="55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37" y="232328"/>
            <a:ext cx="7135427" cy="381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776067" y="3344931"/>
            <a:ext cx="5751168" cy="152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All the restaurants have similar level of ratings. 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96" y="209687"/>
            <a:ext cx="6198486" cy="340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776067" y="3238913"/>
            <a:ext cx="5751168" cy="152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Fast food restaurants (Burger king &amp; McDonald’s) have more audience than others.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53" y="255794"/>
            <a:ext cx="6395688" cy="339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776067" y="3238913"/>
            <a:ext cx="5751168" cy="152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Foreign brand (starbucks) have more audience than the local brands.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Advantage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674" y="1123942"/>
            <a:ext cx="6513169" cy="381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We got information about how the online food delivery is working theses days.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We can upgrade features for capture more amount of audience.</a:t>
            </a: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l"/>
            <a:r>
              <a:rPr lang="en-US" sz="2400" dirty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   </a:t>
            </a: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56433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674" y="1748987"/>
            <a:ext cx="6513169" cy="381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IN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Connaught </a:t>
            </a:r>
            <a:r>
              <a:rPr lang="en-IN" sz="2400" b="1" dirty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Palace has maximum restaurants listed on Zomato but in terms of online delivery acceptance Defence colony and Malviya Nagar seems to be doing better</a:t>
            </a:r>
            <a:r>
              <a:rPr lang="en-IN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IN" sz="2400" b="1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algn="l">
              <a:buFontTx/>
              <a:buChar char="-"/>
            </a:pPr>
            <a:r>
              <a:rPr lang="en-IN" sz="2400" b="1" dirty="0">
                <a:solidFill>
                  <a:srgbClr val="FF970D"/>
                </a:solidFill>
              </a:rPr>
              <a:t>There is no relation between cost and rating. Some of the best-rated restaurants are low on </a:t>
            </a:r>
            <a:r>
              <a:rPr lang="en-IN" sz="2400" b="1" dirty="0" smtClean="0">
                <a:solidFill>
                  <a:srgbClr val="FF970D"/>
                </a:solidFill>
              </a:rPr>
              <a:t>cost.</a:t>
            </a:r>
            <a:endParaRPr lang="en-IN" sz="2400" b="1" dirty="0">
              <a:solidFill>
                <a:srgbClr val="FF970D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400" b="1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l"/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    </a:t>
            </a:r>
            <a:endParaRPr lang="en-US" sz="2400" b="1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algn="l">
              <a:buFontTx/>
              <a:buChar char="-"/>
            </a:pPr>
            <a:endParaRPr lang="en-US" sz="2400" b="1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766150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674" y="1123942"/>
            <a:ext cx="6513169" cy="381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We should focus on audience requirements if the customer not like that service so customer will not use that service again in the future. &amp; that user will advertise bad thing about the service/brand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l"/>
            <a:r>
              <a:rPr lang="en-US" sz="2400" dirty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    </a:t>
            </a:r>
          </a:p>
          <a:p>
            <a:pPr marL="342900" indent="-342900" algn="l">
              <a:buFontTx/>
              <a:buChar char="-"/>
            </a:pPr>
            <a:endParaRPr lang="en-US" sz="2400" dirty="0" smtClean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10050" y="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63217" y="1400840"/>
            <a:ext cx="6327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970D"/>
                </a:solidFill>
              </a:rPr>
              <a:t>- </a:t>
            </a:r>
            <a:r>
              <a:rPr lang="en-IN" sz="2400" b="1" dirty="0" smtClean="0">
                <a:solidFill>
                  <a:srgbClr val="FF970D"/>
                </a:solidFill>
              </a:rPr>
              <a:t>Maximum amount of restaurants are listed on zomato in the world but not indian people are aware about we can get food online with home delivery.</a:t>
            </a:r>
            <a:endParaRPr lang="en-IN" sz="2400" b="1" dirty="0">
              <a:solidFill>
                <a:srgbClr val="FF97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63217" y="1400840"/>
            <a:ext cx="632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400" b="1" dirty="0" smtClean="0">
                <a:solidFill>
                  <a:srgbClr val="FF970D"/>
                </a:solidFill>
              </a:rPr>
              <a:t>Create more awareness about the brand for young generation.</a:t>
            </a:r>
            <a:endParaRPr lang="en-IN" sz="2400" b="1" dirty="0">
              <a:solidFill>
                <a:srgbClr val="FF970D"/>
              </a:solidFill>
            </a:endParaRPr>
          </a:p>
          <a:p>
            <a:endParaRPr lang="en-IN" sz="2400" b="1" dirty="0">
              <a:solidFill>
                <a:srgbClr val="FF97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776067" y="3238913"/>
            <a:ext cx="5751168" cy="152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Indian restaurant listed maximum on zomato in the world.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105" y="733601"/>
            <a:ext cx="6175789" cy="309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61;p16"/>
          <p:cNvSpPr txBox="1">
            <a:spLocks/>
          </p:cNvSpPr>
          <p:nvPr/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0000">
              <a:lnSpc>
                <a:spcPct val="150000"/>
              </a:lnSpc>
              <a:spcAft>
                <a:spcPts val="1600"/>
              </a:spcAft>
            </a:pPr>
            <a:r>
              <a:rPr lang="en-GB" sz="3000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Visualization Analysis</a:t>
            </a:r>
            <a:endParaRPr lang="en-GB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84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11" y="218660"/>
            <a:ext cx="7161420" cy="362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776067" y="3238913"/>
            <a:ext cx="5751168" cy="152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Poor ratings got to maximum restaurant service from the users.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05" y="684282"/>
            <a:ext cx="332105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678292" y="1452907"/>
            <a:ext cx="3836229" cy="17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Only 25% restaurants accepting the request for online delivery.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51" y="348144"/>
            <a:ext cx="6709495" cy="324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776067" y="3238913"/>
            <a:ext cx="5751168" cy="152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Connaught Place have large no. </a:t>
            </a:r>
            <a:r>
              <a:rPr lang="en-US" sz="2400" b="1" dirty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o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f restaurant who listed on zomato in delhi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1" y="304386"/>
            <a:ext cx="7181574" cy="337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776067" y="3238913"/>
            <a:ext cx="5751168" cy="152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Maximum places in delhi they are not accepting large no. </a:t>
            </a:r>
            <a:r>
              <a:rPr lang="en-US" sz="2400" b="1" dirty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o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f online delivery orders.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60" y="768620"/>
            <a:ext cx="8134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776067" y="2808211"/>
            <a:ext cx="5751168" cy="152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en-US" sz="2400" b="1" dirty="0" smtClean="0">
                <a:solidFill>
                  <a:srgbClr val="FF970D"/>
                </a:solidFill>
                <a:latin typeface="Roboto" panose="020B0604020202020204" charset="0"/>
                <a:ea typeface="Roboto" panose="020B0604020202020204" charset="0"/>
              </a:rPr>
              <a:t>More places got poor rating from users except connaught place in delhi.</a:t>
            </a:r>
            <a:endParaRPr lang="en-IN" sz="2400" dirty="0">
              <a:solidFill>
                <a:srgbClr val="FF970D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362</Words>
  <Application>Microsoft Office PowerPoint</Application>
  <PresentationFormat>On-screen Show (16:9)</PresentationFormat>
  <Paragraphs>38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Roboto</vt:lpstr>
      <vt:lpstr>Simple Light</vt:lpstr>
      <vt:lpstr>PowerPoint Presentation</vt:lpstr>
      <vt:lpstr>Problem Statement</vt:lpstr>
      <vt:lpstr>Proposed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</vt:lpstr>
      <vt:lpstr>Conclusion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Harish</cp:lastModifiedBy>
  <cp:revision>31</cp:revision>
  <dcterms:modified xsi:type="dcterms:W3CDTF">2022-12-27T15:25:55Z</dcterms:modified>
</cp:coreProperties>
</file>