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19200" y="2657111"/>
            <a:ext cx="8610600" cy="3046988"/>
          </a:xfrm>
          <a:prstGeom prst="rect">
            <a:avLst/>
          </a:prstGeom>
          <a:solidFill>
            <a:schemeClr val="accent4">
              <a:lumMod val="40000"/>
              <a:lumOff val="60000"/>
            </a:schemeClr>
          </a:solidFill>
        </p:spPr>
        <p:txBody>
          <a:bodyPr wrap="square" rtlCol="0">
            <a:spAutoFit/>
          </a:bodyPr>
          <a:lstStyle/>
          <a:p>
            <a:r>
              <a:rPr lang="en-US" sz="2400" dirty="0"/>
              <a:t>TUDENT NAME:</a:t>
            </a:r>
            <a:r>
              <a:rPr lang="en-IN" sz="2400" dirty="0"/>
              <a:t>Harish Kumar S</a:t>
            </a:r>
            <a:endParaRPr lang="en-US" sz="2400" dirty="0"/>
          </a:p>
          <a:p>
            <a:r>
              <a:rPr lang="en-US" sz="2400" dirty="0"/>
              <a:t>REGISTER NO: 3122</a:t>
            </a:r>
            <a:r>
              <a:rPr lang="en-IN" sz="2400" dirty="0"/>
              <a:t>17686</a:t>
            </a:r>
            <a:endParaRPr lang="en-US" sz="2400" dirty="0"/>
          </a:p>
          <a:p>
            <a:r>
              <a:rPr lang="en-US" sz="2400" dirty="0"/>
              <a:t>NAAN MUDHALVAN </a:t>
            </a:r>
            <a:r>
              <a:rPr lang="en-IN" sz="2400" dirty="0"/>
              <a:t>ID:</a:t>
            </a:r>
            <a:r>
              <a:rPr lang="en-US" sz="2400"/>
              <a:t> </a:t>
            </a:r>
            <a:r>
              <a:rPr lang="en-IN" sz="2400" dirty="0"/>
              <a:t>asunm1011010unm1011010312217686</a:t>
            </a:r>
            <a:r>
              <a:rPr lang="en-US" sz="2400" dirty="0"/>
              <a:t>DEPARTMENT: COMMERCE</a:t>
            </a:r>
          </a:p>
          <a:p>
            <a:r>
              <a:rPr lang="en-US" sz="2400" dirty="0"/>
              <a:t>COLLEGE: </a:t>
            </a:r>
            <a:r>
              <a:rPr lang="en-IN" sz="2400" dirty="0"/>
              <a:t>Government arts &amp;science college thiruvotriyur,chennai -19</a:t>
            </a:r>
          </a:p>
          <a:p>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341</TotalTime>
  <Words>493</Words>
  <Application>Microsoft Office PowerPoint</Application>
  <PresentationFormat>Widescreen</PresentationFormat>
  <Paragraphs>90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Harish Kumar</cp:lastModifiedBy>
  <cp:revision>30</cp:revision>
  <dcterms:created xsi:type="dcterms:W3CDTF">2024-03-29T15:07:22Z</dcterms:created>
  <dcterms:modified xsi:type="dcterms:W3CDTF">2024-09-10T07:56:30Z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