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D9C8A-1AA1-48D6-B22A-51AE194D338A}" v="1" dt="2022-08-26T16:07:0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hhhs11@gmail.com" userId="4eecf9275d1fdce9" providerId="LiveId" clId="{71BD9C8A-1AA1-48D6-B22A-51AE194D338A}"/>
    <pc:docChg chg="modSld">
      <pc:chgData name="harishhhhs11@gmail.com" userId="4eecf9275d1fdce9" providerId="LiveId" clId="{71BD9C8A-1AA1-48D6-B22A-51AE194D338A}" dt="2022-08-26T16:08:54.910" v="22" actId="20577"/>
      <pc:docMkLst>
        <pc:docMk/>
      </pc:docMkLst>
      <pc:sldChg chg="addSp modSp mod">
        <pc:chgData name="harishhhhs11@gmail.com" userId="4eecf9275d1fdce9" providerId="LiveId" clId="{71BD9C8A-1AA1-48D6-B22A-51AE194D338A}" dt="2022-08-26T16:08:54.910" v="22" actId="20577"/>
        <pc:sldMkLst>
          <pc:docMk/>
          <pc:sldMk cId="835753180" sldId="256"/>
        </pc:sldMkLst>
        <pc:spChg chg="mod">
          <ac:chgData name="harishhhhs11@gmail.com" userId="4eecf9275d1fdce9" providerId="LiveId" clId="{71BD9C8A-1AA1-48D6-B22A-51AE194D338A}" dt="2022-08-26T16:08:54.910" v="22" actId="20577"/>
          <ac:spMkLst>
            <pc:docMk/>
            <pc:sldMk cId="835753180" sldId="256"/>
            <ac:spMk id="39" creationId="{D15D9836-8248-E2B5-7800-F2F90386F282}"/>
          </ac:spMkLst>
        </pc:spChg>
        <pc:spChg chg="add mod">
          <ac:chgData name="harishhhhs11@gmail.com" userId="4eecf9275d1fdce9" providerId="LiveId" clId="{71BD9C8A-1AA1-48D6-B22A-51AE194D338A}" dt="2022-08-26T16:07:40.477" v="18" actId="1076"/>
          <ac:spMkLst>
            <pc:docMk/>
            <pc:sldMk cId="835753180" sldId="256"/>
            <ac:spMk id="112" creationId="{DBFC1F44-0CEC-0001-9785-13B0A6AD54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81F5-2E55-C6C8-ACDB-284279D7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8573-6988-458D-DBEF-391D9AC9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889E-7253-345B-D87F-E2D32B81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927B-FC77-6AC9-BB4E-E3F1471C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FFE6-3F26-B398-34ED-A7B3878C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DD29-7EE2-3547-3664-1924464C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C9E1B-049B-8923-BF2C-CD0AD3AE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AD04-2E2A-8F8B-9459-9BCC422F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B3DA-9110-30CA-3E2E-F8355DFB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B260-8A85-A4BB-DB2C-C1D03C13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E5DDC-8209-BDC1-8D69-FC489F27A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47DB-1A9F-4463-1809-784ED3D3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A534-CD92-7D66-EFC8-D6B753C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39CE-F154-FC02-D571-0743AFAC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49DE-F5F7-B055-A72F-204817C3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B717-807F-429E-090D-63390E8F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CFDBC-E199-A42D-9C66-C900A270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0A74-925A-29C3-2B60-3D2241A3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1A2E-7630-37EB-A432-2013E648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71E2-3EB6-62F2-B700-36149097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127-DB8E-F5C5-C1E1-6B1C5A24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BE0E-B1D7-D832-F576-D3EB9D6D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4E2E-7BBE-BA41-DFB7-3FC74AA3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576A-E01E-9369-C853-58508069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6729-B70D-AFDD-60CC-FE85109C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3EB6-FAF5-0351-019A-B37738B0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A5E8-4FBC-E157-EEFA-C6B58EE1F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94457-9F02-BF94-C297-6811A9C0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47B7B-1D3B-EEF9-0626-BB758273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97E1-3B94-40B4-B3AF-9A8FEFBE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E7277-74A3-4C8F-70B7-953CD8A3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D7F1-E572-6596-9C2C-59503098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33621-C57A-7180-52B5-66358C86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01B90-9904-A2A8-2A3E-4D986AAE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A2467-24EA-3097-96E9-AF4C44931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AB93B-207B-AB9A-25AD-91EA459BE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BE489-1CC8-0ACB-5A32-36875320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4FA4C-6AEF-56B4-C4DD-7C91F9B2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5BD5E-AF42-FC0F-568B-7FF9B013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0810-1387-CF7E-2988-7DF30F54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52B6E-D64E-9A03-6B2C-FE48D68C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23A0E-41B4-CD38-3014-9E478C95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F2E8F-DB35-BCFC-49D3-73ADC400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2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78825-09D6-9F86-6958-8842D85B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1FFA1-B34B-B6D2-4F8D-8D4FAD51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6CAA0-E924-834B-5DA9-E73BC1D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18CF-FDF5-1E2D-E2E7-DEF264AC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A86A-D7C4-3F70-61A8-2EE4E705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20D0-19C0-B619-D3B3-31CE0463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0338B-8B20-E993-362A-F2EC775B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806D-C07A-CD8C-AB27-FDBB29CE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C5B6-EEB8-A57E-47FD-6D234DB1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C44C-0D56-6D57-8EB4-AC4F10F1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DFF28-D17F-293D-F834-9F19D2286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82B29-6053-019C-878D-9800AA8E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07AB1-6971-545C-CE8C-17D5847A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6CEE9-5F81-A3CC-0A24-A082374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E12EF-3D76-54D9-78C0-C1F9941C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34B7D-9BE2-7C92-A537-B9E8A5FA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766B-FFB5-7C0A-4C5D-03103A39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F361-FA33-9737-BEB4-18A3C8E8C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6F58-223B-48F8-8235-32D309E63EB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26FE-DF29-5282-05E9-A7B730E3A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1981-AC3A-0491-959E-C43F4B9A7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3141-C62D-43F7-9424-29BCB4D4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53999A-DF17-ADB9-2765-CB86F3A3C0EB}"/>
              </a:ext>
            </a:extLst>
          </p:cNvPr>
          <p:cNvSpPr/>
          <p:nvPr/>
        </p:nvSpPr>
        <p:spPr>
          <a:xfrm>
            <a:off x="1399591" y="363894"/>
            <a:ext cx="5085184" cy="6372808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B9217-8C12-E839-1E45-718FDCBF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61" y="376626"/>
            <a:ext cx="739449" cy="35766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4A1F62-14E2-2D93-8117-A79EC251D27B}"/>
              </a:ext>
            </a:extLst>
          </p:cNvPr>
          <p:cNvSpPr/>
          <p:nvPr/>
        </p:nvSpPr>
        <p:spPr>
          <a:xfrm>
            <a:off x="1884782" y="867748"/>
            <a:ext cx="4012163" cy="5598368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3774AA-3D9E-CA0C-52D2-C7A3DE6E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57" y="531846"/>
            <a:ext cx="610488" cy="4198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76B508-6FE7-0DF2-E5BC-84ECB1771E72}"/>
              </a:ext>
            </a:extLst>
          </p:cNvPr>
          <p:cNvCxnSpPr/>
          <p:nvPr/>
        </p:nvCxnSpPr>
        <p:spPr>
          <a:xfrm>
            <a:off x="1380931" y="1184988"/>
            <a:ext cx="5094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8FE95-DCF2-6FD1-4D9A-B9CBD1C12F0F}"/>
              </a:ext>
            </a:extLst>
          </p:cNvPr>
          <p:cNvCxnSpPr>
            <a:cxnSpLocks/>
          </p:cNvCxnSpPr>
          <p:nvPr/>
        </p:nvCxnSpPr>
        <p:spPr>
          <a:xfrm>
            <a:off x="1371600" y="5626359"/>
            <a:ext cx="5085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878F7-EC57-ACB3-EA2D-52E7AFE453EE}"/>
              </a:ext>
            </a:extLst>
          </p:cNvPr>
          <p:cNvCxnSpPr>
            <a:cxnSpLocks/>
          </p:cNvCxnSpPr>
          <p:nvPr/>
        </p:nvCxnSpPr>
        <p:spPr>
          <a:xfrm>
            <a:off x="1418253" y="5495731"/>
            <a:ext cx="0" cy="8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59C00A-7F4B-5687-7CED-1FA21542AFA5}"/>
              </a:ext>
            </a:extLst>
          </p:cNvPr>
          <p:cNvCxnSpPr>
            <a:cxnSpLocks/>
          </p:cNvCxnSpPr>
          <p:nvPr/>
        </p:nvCxnSpPr>
        <p:spPr>
          <a:xfrm>
            <a:off x="1446245" y="3116424"/>
            <a:ext cx="5131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60D9704-1D6E-46F0-B1E5-776C00C81593}"/>
              </a:ext>
            </a:extLst>
          </p:cNvPr>
          <p:cNvSpPr/>
          <p:nvPr/>
        </p:nvSpPr>
        <p:spPr>
          <a:xfrm>
            <a:off x="2230016" y="1735494"/>
            <a:ext cx="1166327" cy="5878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F75F69-0890-D3A3-C5AC-D071C2B64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29" y="1698172"/>
            <a:ext cx="1100049" cy="6624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8DD9992-0C26-0996-B61C-0BD1D7C9AA66}"/>
              </a:ext>
            </a:extLst>
          </p:cNvPr>
          <p:cNvSpPr txBox="1"/>
          <p:nvPr/>
        </p:nvSpPr>
        <p:spPr>
          <a:xfrm>
            <a:off x="4301413" y="2351314"/>
            <a:ext cx="5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NAT</a:t>
            </a:r>
            <a:r>
              <a:rPr lang="en-US" dirty="0"/>
              <a:t>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F34DC3-5F01-65AB-C794-58AADBAF58BA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399591" y="3550298"/>
            <a:ext cx="5085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350C4-A3C6-2061-495E-C0A235F9C712}"/>
              </a:ext>
            </a:extLst>
          </p:cNvPr>
          <p:cNvSpPr/>
          <p:nvPr/>
        </p:nvSpPr>
        <p:spPr>
          <a:xfrm>
            <a:off x="2080726" y="3890865"/>
            <a:ext cx="3442996" cy="146490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A10962-09B3-E96F-F14E-4BB49488E2B1}"/>
              </a:ext>
            </a:extLst>
          </p:cNvPr>
          <p:cNvSpPr/>
          <p:nvPr/>
        </p:nvSpPr>
        <p:spPr>
          <a:xfrm>
            <a:off x="2111828" y="1496008"/>
            <a:ext cx="3442996" cy="146490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5D9836-8248-E2B5-7800-F2F90386F282}"/>
              </a:ext>
            </a:extLst>
          </p:cNvPr>
          <p:cNvSpPr txBox="1"/>
          <p:nvPr/>
        </p:nvSpPr>
        <p:spPr>
          <a:xfrm>
            <a:off x="2491273" y="2649893"/>
            <a:ext cx="277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</a:t>
            </a:r>
            <a:r>
              <a:rPr lang="en-US" sz="1400"/>
              <a:t>SUBNET 10.0.0.0/24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921019-1B50-BC3D-7FAC-9C8167C9452C}"/>
              </a:ext>
            </a:extLst>
          </p:cNvPr>
          <p:cNvSpPr txBox="1"/>
          <p:nvPr/>
        </p:nvSpPr>
        <p:spPr>
          <a:xfrm flipH="1">
            <a:off x="2695612" y="5066522"/>
            <a:ext cx="296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SUBNET 10.0.0.0/24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A28D095-A661-200A-38C2-364E4873F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03" y="2948474"/>
            <a:ext cx="783771" cy="7837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4CFC8E-C1B8-984D-C5FA-698CEE05A190}"/>
              </a:ext>
            </a:extLst>
          </p:cNvPr>
          <p:cNvSpPr txBox="1"/>
          <p:nvPr/>
        </p:nvSpPr>
        <p:spPr>
          <a:xfrm>
            <a:off x="4753947" y="3195735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6587484-FEA1-1C31-B5FA-EC049AA34A9C}"/>
              </a:ext>
            </a:extLst>
          </p:cNvPr>
          <p:cNvSpPr/>
          <p:nvPr/>
        </p:nvSpPr>
        <p:spPr>
          <a:xfrm>
            <a:off x="2230016" y="4301412"/>
            <a:ext cx="1231640" cy="6438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E966AD-0902-C4F6-7F47-F2751528CDB7}"/>
              </a:ext>
            </a:extLst>
          </p:cNvPr>
          <p:cNvSpPr/>
          <p:nvPr/>
        </p:nvSpPr>
        <p:spPr>
          <a:xfrm>
            <a:off x="3993502" y="4329403"/>
            <a:ext cx="1268964" cy="6158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444739-2297-C4A1-D97E-2AB16294D2CB}"/>
              </a:ext>
            </a:extLst>
          </p:cNvPr>
          <p:cNvCxnSpPr/>
          <p:nvPr/>
        </p:nvCxnSpPr>
        <p:spPr>
          <a:xfrm>
            <a:off x="5271796" y="4627984"/>
            <a:ext cx="457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B3CAE6A-733E-5D95-FEE4-EF2B066502CB}"/>
              </a:ext>
            </a:extLst>
          </p:cNvPr>
          <p:cNvCxnSpPr>
            <a:cxnSpLocks/>
          </p:cNvCxnSpPr>
          <p:nvPr/>
        </p:nvCxnSpPr>
        <p:spPr>
          <a:xfrm>
            <a:off x="2852188" y="4960904"/>
            <a:ext cx="2830155" cy="96288"/>
          </a:xfrm>
          <a:prstGeom prst="bentConnector3">
            <a:avLst>
              <a:gd name="adj1" fmla="val 2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7B2E8-852A-587C-93BB-CA907DA1681E}"/>
              </a:ext>
            </a:extLst>
          </p:cNvPr>
          <p:cNvCxnSpPr>
            <a:cxnSpLocks/>
          </p:cNvCxnSpPr>
          <p:nvPr/>
        </p:nvCxnSpPr>
        <p:spPr>
          <a:xfrm flipV="1">
            <a:off x="5673012" y="3582955"/>
            <a:ext cx="0" cy="1464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BE4FF6-1CC3-F0B8-7E4A-4217817AAA11}"/>
              </a:ext>
            </a:extLst>
          </p:cNvPr>
          <p:cNvCxnSpPr/>
          <p:nvPr/>
        </p:nvCxnSpPr>
        <p:spPr>
          <a:xfrm>
            <a:off x="4898571" y="2034073"/>
            <a:ext cx="7744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4A0CFF0-469D-75DC-E660-6CACE80E3C22}"/>
              </a:ext>
            </a:extLst>
          </p:cNvPr>
          <p:cNvCxnSpPr>
            <a:stCxn id="27" idx="0"/>
          </p:cNvCxnSpPr>
          <p:nvPr/>
        </p:nvCxnSpPr>
        <p:spPr>
          <a:xfrm rot="5400000" flipH="1" flipV="1">
            <a:off x="4187112" y="240264"/>
            <a:ext cx="121298" cy="286916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E8BC51-1836-F5F2-FD82-C74871F4BA5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80789" y="1595535"/>
            <a:ext cx="0" cy="13529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E4427861-9988-398A-6973-91122C10D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93" y="3082401"/>
            <a:ext cx="463231" cy="46323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9DDC91E-9869-EA7A-DC6A-FE11D0530DE7}"/>
              </a:ext>
            </a:extLst>
          </p:cNvPr>
          <p:cNvSpPr txBox="1"/>
          <p:nvPr/>
        </p:nvSpPr>
        <p:spPr>
          <a:xfrm>
            <a:off x="6685383" y="3065104"/>
            <a:ext cx="937728" cy="5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INTERNET GATWAY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37FB12-0181-EB71-AEFA-FC5E2DB6FF7B}"/>
              </a:ext>
            </a:extLst>
          </p:cNvPr>
          <p:cNvSpPr txBox="1"/>
          <p:nvPr/>
        </p:nvSpPr>
        <p:spPr>
          <a:xfrm>
            <a:off x="3587620" y="5313784"/>
            <a:ext cx="82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AZ-A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5D9954-C20A-8CB0-F111-DC4F39C33082}"/>
              </a:ext>
            </a:extLst>
          </p:cNvPr>
          <p:cNvSpPr txBox="1"/>
          <p:nvPr/>
        </p:nvSpPr>
        <p:spPr>
          <a:xfrm>
            <a:off x="3422779" y="821093"/>
            <a:ext cx="70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AZ-B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595D18-665E-3107-B056-4812444560EB}"/>
              </a:ext>
            </a:extLst>
          </p:cNvPr>
          <p:cNvSpPr/>
          <p:nvPr/>
        </p:nvSpPr>
        <p:spPr>
          <a:xfrm>
            <a:off x="8406882" y="671804"/>
            <a:ext cx="3387012" cy="221135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61F8769-A86A-E0FF-B44F-C1F4F8E8F38C}"/>
              </a:ext>
            </a:extLst>
          </p:cNvPr>
          <p:cNvCxnSpPr/>
          <p:nvPr/>
        </p:nvCxnSpPr>
        <p:spPr>
          <a:xfrm>
            <a:off x="8406882" y="1184988"/>
            <a:ext cx="34150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AC58F6-CD14-4304-15F7-C5F52D1887CC}"/>
              </a:ext>
            </a:extLst>
          </p:cNvPr>
          <p:cNvCxnSpPr>
            <a:stCxn id="80" idx="0"/>
            <a:endCxn id="80" idx="2"/>
          </p:cNvCxnSpPr>
          <p:nvPr/>
        </p:nvCxnSpPr>
        <p:spPr>
          <a:xfrm>
            <a:off x="10100388" y="671804"/>
            <a:ext cx="0" cy="2211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335951E-EFE3-52B2-5562-BE0CB9CB9CAC}"/>
              </a:ext>
            </a:extLst>
          </p:cNvPr>
          <p:cNvCxnSpPr/>
          <p:nvPr/>
        </p:nvCxnSpPr>
        <p:spPr>
          <a:xfrm>
            <a:off x="8397551" y="1912776"/>
            <a:ext cx="3424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A637E12-A3B2-6382-E11D-665962C2F132}"/>
              </a:ext>
            </a:extLst>
          </p:cNvPr>
          <p:cNvSpPr/>
          <p:nvPr/>
        </p:nvSpPr>
        <p:spPr>
          <a:xfrm>
            <a:off x="8475306" y="4164563"/>
            <a:ext cx="3387012" cy="221135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C424FA-3D60-BF3B-B89E-282DAFCDE13E}"/>
              </a:ext>
            </a:extLst>
          </p:cNvPr>
          <p:cNvCxnSpPr/>
          <p:nvPr/>
        </p:nvCxnSpPr>
        <p:spPr>
          <a:xfrm>
            <a:off x="8475306" y="4677747"/>
            <a:ext cx="34150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D298A4-A36E-7BD6-C50C-86D38CA5F626}"/>
              </a:ext>
            </a:extLst>
          </p:cNvPr>
          <p:cNvCxnSpPr>
            <a:stCxn id="87" idx="0"/>
            <a:endCxn id="87" idx="2"/>
          </p:cNvCxnSpPr>
          <p:nvPr/>
        </p:nvCxnSpPr>
        <p:spPr>
          <a:xfrm>
            <a:off x="10168812" y="4164563"/>
            <a:ext cx="0" cy="2211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CCEC50-4294-EB0E-5F61-F2A53E60FF7F}"/>
              </a:ext>
            </a:extLst>
          </p:cNvPr>
          <p:cNvCxnSpPr/>
          <p:nvPr/>
        </p:nvCxnSpPr>
        <p:spPr>
          <a:xfrm>
            <a:off x="8465975" y="5405535"/>
            <a:ext cx="34243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D20499-ADDA-C1EA-5B80-F93295529ABF}"/>
              </a:ext>
            </a:extLst>
          </p:cNvPr>
          <p:cNvSpPr txBox="1"/>
          <p:nvPr/>
        </p:nvSpPr>
        <p:spPr>
          <a:xfrm>
            <a:off x="8542174" y="769776"/>
            <a:ext cx="14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84E33B-C3B1-03C1-C720-6FD6D9A85D5D}"/>
              </a:ext>
            </a:extLst>
          </p:cNvPr>
          <p:cNvSpPr txBox="1"/>
          <p:nvPr/>
        </p:nvSpPr>
        <p:spPr>
          <a:xfrm>
            <a:off x="8545284" y="4225213"/>
            <a:ext cx="14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C080F1-93A6-0C10-A6FD-4AD6363B0C95}"/>
              </a:ext>
            </a:extLst>
          </p:cNvPr>
          <p:cNvSpPr txBox="1"/>
          <p:nvPr/>
        </p:nvSpPr>
        <p:spPr>
          <a:xfrm>
            <a:off x="10436290" y="769775"/>
            <a:ext cx="93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3D602C-3068-15B5-1714-072E0D7D094C}"/>
              </a:ext>
            </a:extLst>
          </p:cNvPr>
          <p:cNvSpPr txBox="1"/>
          <p:nvPr/>
        </p:nvSpPr>
        <p:spPr>
          <a:xfrm>
            <a:off x="10495383" y="4262534"/>
            <a:ext cx="93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3057F2-45A7-CDFD-96C6-41285171502B}"/>
              </a:ext>
            </a:extLst>
          </p:cNvPr>
          <p:cNvSpPr txBox="1"/>
          <p:nvPr/>
        </p:nvSpPr>
        <p:spPr>
          <a:xfrm>
            <a:off x="8523515" y="1329613"/>
            <a:ext cx="132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10.0.0.0/16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F8DB8A-44E1-D078-CD9E-F7602D082920}"/>
              </a:ext>
            </a:extLst>
          </p:cNvPr>
          <p:cNvSpPr txBox="1"/>
          <p:nvPr/>
        </p:nvSpPr>
        <p:spPr>
          <a:xfrm>
            <a:off x="8666585" y="4813042"/>
            <a:ext cx="132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10.0.0.0/16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CB8EBED-827E-7FD4-199C-637E11861944}"/>
              </a:ext>
            </a:extLst>
          </p:cNvPr>
          <p:cNvCxnSpPr/>
          <p:nvPr/>
        </p:nvCxnSpPr>
        <p:spPr>
          <a:xfrm>
            <a:off x="5943600" y="3331029"/>
            <a:ext cx="242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B1598B0-E7B5-E051-A56C-937E7A1158FA}"/>
              </a:ext>
            </a:extLst>
          </p:cNvPr>
          <p:cNvSpPr txBox="1"/>
          <p:nvPr/>
        </p:nvSpPr>
        <p:spPr>
          <a:xfrm>
            <a:off x="8700795" y="2281335"/>
            <a:ext cx="10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0.0.0.0/0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E323EF-4292-19FC-71E7-085785FFDCCD}"/>
              </a:ext>
            </a:extLst>
          </p:cNvPr>
          <p:cNvSpPr txBox="1"/>
          <p:nvPr/>
        </p:nvSpPr>
        <p:spPr>
          <a:xfrm>
            <a:off x="8840754" y="5640355"/>
            <a:ext cx="10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0.0.0.0/0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7FC4BF9-BD6C-7120-1A08-DA32B9004E4B}"/>
              </a:ext>
            </a:extLst>
          </p:cNvPr>
          <p:cNvSpPr txBox="1"/>
          <p:nvPr/>
        </p:nvSpPr>
        <p:spPr>
          <a:xfrm>
            <a:off x="10361645" y="1329612"/>
            <a:ext cx="95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F6B902-6034-58B0-371F-9FE3DACDE92F}"/>
              </a:ext>
            </a:extLst>
          </p:cNvPr>
          <p:cNvSpPr txBox="1"/>
          <p:nvPr/>
        </p:nvSpPr>
        <p:spPr>
          <a:xfrm>
            <a:off x="10352315" y="2178699"/>
            <a:ext cx="109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 IGW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C9E072-5F25-AD0A-0C77-AD8B8D161526}"/>
              </a:ext>
            </a:extLst>
          </p:cNvPr>
          <p:cNvSpPr txBox="1"/>
          <p:nvPr/>
        </p:nvSpPr>
        <p:spPr>
          <a:xfrm>
            <a:off x="10632232" y="5696339"/>
            <a:ext cx="7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IGW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7CE117-812F-0B43-5434-F23FF443435F}"/>
              </a:ext>
            </a:extLst>
          </p:cNvPr>
          <p:cNvSpPr txBox="1"/>
          <p:nvPr/>
        </p:nvSpPr>
        <p:spPr>
          <a:xfrm>
            <a:off x="10501605" y="4772609"/>
            <a:ext cx="86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217B14F0-DDDC-4142-B497-B04AAC75A084}"/>
              </a:ext>
            </a:extLst>
          </p:cNvPr>
          <p:cNvSpPr/>
          <p:nvPr/>
        </p:nvSpPr>
        <p:spPr>
          <a:xfrm rot="16200000">
            <a:off x="7025954" y="4861251"/>
            <a:ext cx="821094" cy="12316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0D7D778C-8823-7174-CCAF-AE67C4116113}"/>
              </a:ext>
            </a:extLst>
          </p:cNvPr>
          <p:cNvSpPr/>
          <p:nvPr/>
        </p:nvSpPr>
        <p:spPr>
          <a:xfrm rot="16200000">
            <a:off x="7131701" y="1141447"/>
            <a:ext cx="821094" cy="12316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71B0C1-1C87-0FBF-1D00-4D04AE39127F}"/>
              </a:ext>
            </a:extLst>
          </p:cNvPr>
          <p:cNvSpPr txBox="1"/>
          <p:nvPr/>
        </p:nvSpPr>
        <p:spPr>
          <a:xfrm>
            <a:off x="2925147" y="5948266"/>
            <a:ext cx="186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-10.0.0.0/16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FC1F44-0CEC-0001-9785-13B0A6AD5467}"/>
              </a:ext>
            </a:extLst>
          </p:cNvPr>
          <p:cNvSpPr txBox="1"/>
          <p:nvPr/>
        </p:nvSpPr>
        <p:spPr>
          <a:xfrm>
            <a:off x="3391677" y="6461449"/>
            <a:ext cx="751116" cy="27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83575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harishhhhs11@gmail.com</dc:creator>
  <cp:lastModifiedBy>harishhhhs11@gmail.com</cp:lastModifiedBy>
  <cp:revision>1</cp:revision>
  <dcterms:created xsi:type="dcterms:W3CDTF">2022-08-26T16:06:11Z</dcterms:created>
  <dcterms:modified xsi:type="dcterms:W3CDTF">2022-08-26T16:08:56Z</dcterms:modified>
</cp:coreProperties>
</file>