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11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endParaRPr altLang="en-US" lang="zh-CN"/>
          </a:p>
          <a:p>
            <a:r>
              <a:rPr dirty="0" sz="2400" lang="en-US"/>
              <a:t>REGISTER NO :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cs typeface="Calibri"/>
              </a:rPr>
              <a:t>N</a:t>
            </a:r>
            <a:r>
              <a:rPr dirty="0" sz="2400" lang="en-US">
                <a:cs typeface="Calibri"/>
              </a:rPr>
              <a:t>M</a:t>
            </a:r>
            <a:r>
              <a:rPr dirty="0" sz="2400" lang="en-US">
                <a:cs typeface="Calibri"/>
              </a:rPr>
              <a:t>I</a:t>
            </a:r>
            <a:r>
              <a:rPr dirty="0" sz="2400" lang="en-US">
                <a:cs typeface="Calibri"/>
              </a:rPr>
              <a:t>D</a:t>
            </a:r>
            <a:r>
              <a:rPr dirty="0" sz="2400" lang="en-US">
                <a:cs typeface="Calibri"/>
              </a:rPr>
              <a:t>:</a:t>
            </a:r>
            <a:r>
              <a:rPr dirty="0" sz="2400" lang="en-US">
                <a:cs typeface="Calibri"/>
              </a:rPr>
              <a:t>asunm103222400522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i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as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601885" y="1293747"/>
            <a:ext cx="2903000" cy="4294087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526030" y="1292056"/>
            <a:ext cx="3075855" cy="429911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Rectangle 1"/>
          <p:cNvSpPr/>
          <p:nvPr/>
        </p:nvSpPr>
        <p:spPr>
          <a:xfrm>
            <a:off x="533400" y="1283665"/>
            <a:ext cx="9448800" cy="3558541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1309372" y="3251200"/>
            <a:ext cx="8121278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https://github.com/harishsivetds-glitch/Harish.git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10"/>
          <p:cNvSpPr/>
          <p:nvPr/>
        </p:nvSpPr>
        <p:spPr>
          <a:xfrm>
            <a:off x="961372" y="1466351"/>
            <a:ext cx="6658628" cy="4472940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Rectangle 8"/>
          <p:cNvSpPr/>
          <p:nvPr/>
        </p:nvSpPr>
        <p:spPr>
          <a:xfrm>
            <a:off x="733555" y="990600"/>
            <a:ext cx="10363199" cy="502539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8"/>
          <p:cNvSpPr/>
          <p:nvPr/>
        </p:nvSpPr>
        <p:spPr>
          <a:xfrm>
            <a:off x="628650" y="1562010"/>
            <a:ext cx="8953500" cy="369189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7"/>
          <p:cNvSpPr/>
          <p:nvPr/>
        </p:nvSpPr>
        <p:spPr>
          <a:xfrm>
            <a:off x="3124200" y="1857375"/>
            <a:ext cx="6553200" cy="32918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Rectangle 1"/>
          <p:cNvSpPr/>
          <p:nvPr/>
        </p:nvSpPr>
        <p:spPr>
          <a:xfrm>
            <a:off x="609599" y="920165"/>
            <a:ext cx="10439401" cy="5160645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Rectangle 2"/>
          <p:cNvSpPr/>
          <p:nvPr/>
        </p:nvSpPr>
        <p:spPr>
          <a:xfrm>
            <a:off x="762000" y="1066800"/>
            <a:ext cx="9372600" cy="5311141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2024-03-27T19:07:22Z</dcterms:created>
  <dcterms:modified xsi:type="dcterms:W3CDTF">2025-09-11T06:11:11Z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23255dd86002402da8acfd36ad0d7f04</vt:lpwstr>
  </property>
</Properties>
</file>