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Mastering INNER JOIN in SQL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Combining data from multiple tables using INNER JOIN</a:t>
            </a:r>
          </a:p>
          <a:p>
            <a:r>
              <a:t>Your Name / Company / Date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Query Result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Result of the query:</a:t>
            </a:r>
          </a:p>
          <a:p>
            <a:pPr>
              <a:defRPr sz="1600"/>
            </a:pPr>
            <a:r>
              <a:t>| CustomerName | OrderID |</a:t>
            </a:r>
          </a:p>
          <a:p>
            <a:pPr>
              <a:defRPr sz="1600"/>
            </a:pPr>
            <a:r>
              <a:t>|--------------|---------|</a:t>
            </a:r>
          </a:p>
          <a:p>
            <a:pPr>
              <a:defRPr sz="1600"/>
            </a:pPr>
            <a:r>
              <a:t>| John Doe     | 101     |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Practical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Common use cases for INNER JOIN:</a:t>
            </a:r>
          </a:p>
          <a:p>
            <a:pPr>
              <a:defRPr sz="1600"/>
            </a:pPr>
            <a:r>
              <a:t>Finding matching records between tables.</a:t>
            </a:r>
          </a:p>
          <a:p>
            <a:pPr>
              <a:defRPr sz="1600"/>
            </a:pPr>
            <a:r>
              <a:t>Combining related data for reporting.</a:t>
            </a:r>
          </a:p>
          <a:p>
            <a:pPr>
              <a:defRPr sz="1600"/>
            </a:pPr>
            <a:r>
              <a:t>Data analysis across multiple tables.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Summary:</a:t>
            </a:r>
          </a:p>
          <a:p>
            <a:pPr>
              <a:defRPr sz="1600"/>
            </a:pPr>
            <a:r>
              <a:t>INNER JOIN combines data from related tables.</a:t>
            </a:r>
          </a:p>
          <a:p>
            <a:pPr>
              <a:defRPr sz="1600"/>
            </a:pPr>
            <a:r>
              <a:t>Essential for database management and analysis.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Call to action:</a:t>
            </a:r>
          </a:p>
          <a:p>
            <a:pPr>
              <a:defRPr sz="1600"/>
            </a:pPr>
            <a:r>
              <a:t>Practice INNER JOIN queries.</a:t>
            </a:r>
          </a:p>
          <a:p>
            <a:pPr>
              <a:defRPr sz="1600"/>
            </a:pPr>
            <a:r>
              <a:t>Explore more SQL functions and joins.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Questions &amp; Answers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Invitation for questions.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INNER JOIN?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INNER JOIN combines rows from two or more tables based on a related column.</a:t>
            </a:r>
          </a:p>
          <a:p>
            <a:pPr>
              <a:defRPr sz="1600"/>
            </a:pPr>
            <a:r>
              <a:t>It returns only the rows where there is a match in both tables.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Concept of INNER 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Diagram: Venn Diagram showing the intersection of two tables.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 Scenario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We have two tables: Customers and Orders.</a:t>
            </a:r>
          </a:p>
          <a:p>
            <a:pPr>
              <a:defRPr sz="1600"/>
            </a:pPr>
            <a:r>
              <a:t>Goal: Find which customers have placed orders.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Customers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Columns: CustomerID, CustomerName, Contact</a:t>
            </a:r>
          </a:p>
          <a:p>
            <a:pPr>
              <a:defRPr sz="1600"/>
            </a:pPr>
            <a:r>
              <a:t>| CustomerID | CustomerName | Contact |</a:t>
            </a:r>
          </a:p>
          <a:p>
            <a:pPr>
              <a:defRPr sz="1600"/>
            </a:pPr>
            <a:r>
              <a:t>|------------|--------------|--------------|</a:t>
            </a:r>
          </a:p>
          <a:p>
            <a:pPr>
              <a:defRPr sz="1600"/>
            </a:pPr>
            <a:r>
              <a:t>| 1          | John Doe     | john@example.com |</a:t>
            </a:r>
          </a:p>
          <a:p>
            <a:pPr>
              <a:defRPr sz="1600"/>
            </a:pPr>
            <a:r>
              <a:t>| 2          | Jane Smith   | jane@example.com |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Orders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Columns: OrderID, CustomerID, OrderDate</a:t>
            </a:r>
          </a:p>
          <a:p>
            <a:pPr>
              <a:defRPr sz="1600"/>
            </a:pPr>
            <a:r>
              <a:t>| OrderID | CustomerID | OrderDate  |</a:t>
            </a:r>
          </a:p>
          <a:p>
            <a:pPr>
              <a:defRPr sz="1600"/>
            </a:pPr>
            <a:r>
              <a:t>|---------|-------------|------------|</a:t>
            </a:r>
          </a:p>
          <a:p>
            <a:pPr>
              <a:defRPr sz="1600"/>
            </a:pPr>
            <a:r>
              <a:t>| 101     | 1           | 2024-01-01 |</a:t>
            </a:r>
          </a:p>
          <a:p>
            <a:pPr>
              <a:defRPr sz="1600"/>
            </a:pPr>
            <a:r>
              <a:t>| 102     | 3           | 2024-01-02 |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INNER JOIN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Basic Syntax:</a:t>
            </a:r>
          </a:p>
          <a:p>
            <a:pPr>
              <a:defRPr sz="1600"/>
            </a:pPr>
            <a:r>
              <a:t>SELECT columns</a:t>
            </a:r>
          </a:p>
          <a:p>
            <a:pPr>
              <a:defRPr sz="1600"/>
            </a:pPr>
            <a:r>
              <a:t>FROM table1</a:t>
            </a:r>
          </a:p>
          <a:p>
            <a:pPr>
              <a:defRPr sz="1600"/>
            </a:pPr>
            <a:r>
              <a:t>INNER JOIN table2 ON table1.column = table2.column;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 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SQL Query:</a:t>
            </a:r>
          </a:p>
          <a:p>
            <a:pPr>
              <a:defRPr sz="1600"/>
            </a:pPr>
            <a:r>
              <a:t>SELECT Customers.CustomerName, Orders.OrderID</a:t>
            </a:r>
          </a:p>
          <a:p>
            <a:pPr>
              <a:defRPr sz="1600"/>
            </a:pPr>
            <a:r>
              <a:t>FROM Customers</a:t>
            </a:r>
          </a:p>
          <a:p>
            <a:pPr>
              <a:defRPr sz="1600"/>
            </a:pPr>
            <a:r>
              <a:t>INNER JOIN Orders ON Customers.CustomerID = Orders.CustomerID;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Query Breakdown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Detailed explanation of each part of the query:</a:t>
            </a:r>
          </a:p>
          <a:p>
            <a:pPr>
              <a:defRPr sz="1600"/>
            </a:pPr>
            <a:r>
              <a:t>SELECT: Choose columns to display (CustomerName, OrderID)</a:t>
            </a:r>
          </a:p>
          <a:p>
            <a:pPr>
              <a:defRPr sz="1600"/>
            </a:pPr>
            <a:r>
              <a:t>FROM: Specify the primary table (Customers)</a:t>
            </a:r>
          </a:p>
          <a:p>
            <a:pPr>
              <a:defRPr sz="1600"/>
            </a:pPr>
            <a:r>
              <a:t>INNER JOIN: Combine with the second table (Orders)</a:t>
            </a:r>
          </a:p>
          <a:p>
            <a:pPr>
              <a:defRPr sz="1600"/>
            </a:pPr>
            <a:r>
              <a:t>ON: Define the related columns (Customers.CustomerID = Orders.CustomerID)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