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615440"/>
          </a:xfrm>
          <a:prstGeom prst="rect"/>
          <a:noFill/>
        </p:spPr>
        <p:txBody>
          <a:bodyPr anchor="t" bIns="45720" lIns="91440" rIns="91440" rtlCol="0" tIns="45720" wrap="square">
            <a:spAutoFit/>
          </a:bodyPr>
          <a:p>
            <a:r>
              <a:rPr dirty="0" sz="2400" lang="en-US"/>
              <a:t>STUDENT NAME: </a:t>
            </a:r>
            <a:r>
              <a:rPr altLang="en-IN" dirty="0" sz="2400" lang="en-US"/>
              <a:t>h</a:t>
            </a:r>
            <a:r>
              <a:rPr altLang="en-IN" dirty="0" sz="2400" lang="en-US"/>
              <a:t>a</a:t>
            </a:r>
            <a:r>
              <a:rPr altLang="en-IN" dirty="0" sz="2400" lang="en-US"/>
              <a:t>r</a:t>
            </a:r>
            <a:r>
              <a:rPr altLang="en-IN" dirty="0" sz="2400" lang="en-US"/>
              <a:t>i</a:t>
            </a:r>
            <a:r>
              <a:rPr altLang="en-IN" dirty="0" sz="2400" lang="en-US"/>
              <a:t>sh</a:t>
            </a:r>
            <a:r>
              <a:rPr altLang="en-IN" dirty="0" sz="2400" lang="en-US"/>
              <a:t> </a:t>
            </a:r>
            <a:r>
              <a:rPr altLang="en-IN"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8</a:t>
            </a:r>
            <a:r>
              <a:rPr altLang="en-IN" dirty="0" sz="2400" lang="en-US"/>
              <a:t>6</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963527" y="3775362"/>
            <a:ext cx="6271438" cy="308263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610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377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606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606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086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225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96900"/>
          </a:xfrm>
        </p:spPr>
        <p:txBody>
          <a:bodyPr/>
          <a:p>
            <a:r>
              <a:rPr dirty="0" lang="en-IN"/>
              <a:t>FEATURES AND FUNCTIONALITY</a:t>
            </a:r>
          </a:p>
        </p:txBody>
      </p:sp>
      <p:sp>
        <p:nvSpPr>
          <p:cNvPr id="1048673"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2025-09-10T04:18:16Z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edd59ce88234441da86364b9960403a6</vt:lpwstr>
  </property>
</Properties>
</file>