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73" r:id="rId1"/>
  </p:sldMasterIdLst>
  <p:notesMasterIdLst>
    <p:notesMasterId r:id="rId14"/>
  </p:notesMasterIdLst>
  <p:handoutMasterIdLst>
    <p:handoutMasterId r:id="rId15"/>
  </p:handoutMasterIdLst>
  <p:sldIdLst>
    <p:sldId id="274" r:id="rId2"/>
    <p:sldId id="262" r:id="rId3"/>
    <p:sldId id="263" r:id="rId4"/>
    <p:sldId id="264" r:id="rId5"/>
    <p:sldId id="265" r:id="rId6"/>
    <p:sldId id="266" r:id="rId7"/>
    <p:sldId id="267" r:id="rId8"/>
    <p:sldId id="281" r:id="rId9"/>
    <p:sldId id="276" r:id="rId10"/>
    <p:sldId id="277" r:id="rId11"/>
    <p:sldId id="279" r:id="rId12"/>
    <p:sldId id="280" r:id="rId13"/>
  </p:sldIdLst>
  <p:sldSz cx="9144000" cy="6858000" type="letter"/>
  <p:notesSz cx="6997700" cy="9271000"/>
  <p:defaultTex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sym typeface="Times New Roman" pitchFamily="18"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205" autoAdjust="0"/>
  </p:normalViewPr>
  <p:slideViewPr>
    <p:cSldViewPr showGuides="1">
      <p:cViewPr varScale="1">
        <p:scale>
          <a:sx n="87" d="100"/>
          <a:sy n="87" d="100"/>
        </p:scale>
        <p:origin x="-1330" y="-72"/>
      </p:cViewPr>
      <p:guideLst>
        <p:guide orient="horz" pos="3696"/>
        <p:guide pos="292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684" name="Header Placeholder 1048683"/>
          <p:cNvSpPr>
            <a:spLocks noGrp="1"/>
          </p:cNvSpPr>
          <p:nvPr>
            <p:ph type="hdr" sz="quarter"/>
          </p:nvPr>
        </p:nvSpPr>
        <p:spPr>
          <a:xfrm>
            <a:off x="0" y="0"/>
            <a:ext cx="3032125" cy="463550"/>
          </a:xfrm>
          <a:prstGeom prst="rect">
            <a:avLst/>
          </a:prstGeom>
          <a:noFill/>
          <a:ln>
            <a:noFill/>
          </a:ln>
        </p:spPr>
        <p:txBody>
          <a:bodyPr vert="horz" lIns="92949" tIns="46474" rIns="92949" bIns="46474" anchor="t"/>
          <a:lstStyle/>
          <a:p>
            <a:pPr lvl="0"/>
            <a:endParaRPr sz="1200">
              <a:solidFill>
                <a:schemeClr val="lt1"/>
              </a:solidFill>
              <a:latin typeface="Arial" pitchFamily="34" charset="0"/>
            </a:endParaRPr>
          </a:p>
        </p:txBody>
      </p:sp>
      <p:sp>
        <p:nvSpPr>
          <p:cNvPr id="1048685" name="Date Placeholder 1048684"/>
          <p:cNvSpPr>
            <a:spLocks noGrp="1"/>
          </p:cNvSpPr>
          <p:nvPr>
            <p:ph type="dt" sz="quarter" idx="1"/>
          </p:nvPr>
        </p:nvSpPr>
        <p:spPr>
          <a:xfrm>
            <a:off x="3965575" y="0"/>
            <a:ext cx="3032125" cy="463550"/>
          </a:xfrm>
          <a:prstGeom prst="rect">
            <a:avLst/>
          </a:prstGeom>
          <a:noFill/>
          <a:ln>
            <a:noFill/>
          </a:ln>
        </p:spPr>
        <p:txBody>
          <a:bodyPr vert="horz" lIns="92949" tIns="46474" rIns="92949" bIns="46474" anchor="t"/>
          <a:lstStyle/>
          <a:p>
            <a:pPr lvl="0" algn="r"/>
            <a:endParaRPr sz="1200">
              <a:solidFill>
                <a:schemeClr val="lt1"/>
              </a:solidFill>
              <a:latin typeface="Arial" pitchFamily="34" charset="0"/>
            </a:endParaRPr>
          </a:p>
        </p:txBody>
      </p:sp>
      <p:sp>
        <p:nvSpPr>
          <p:cNvPr id="1048686" name="Footer Placeholder 1048685"/>
          <p:cNvSpPr>
            <a:spLocks noGrp="1"/>
          </p:cNvSpPr>
          <p:nvPr>
            <p:ph type="ftr" sz="quarter" idx="2"/>
          </p:nvPr>
        </p:nvSpPr>
        <p:spPr>
          <a:xfrm>
            <a:off x="0" y="8807450"/>
            <a:ext cx="3032125" cy="463550"/>
          </a:xfrm>
          <a:prstGeom prst="rect">
            <a:avLst/>
          </a:prstGeom>
          <a:noFill/>
          <a:ln>
            <a:noFill/>
          </a:ln>
        </p:spPr>
        <p:txBody>
          <a:bodyPr vert="horz" lIns="92949" tIns="46474" rIns="92949" bIns="46474" anchor="b"/>
          <a:lstStyle/>
          <a:p>
            <a:pPr lvl="0"/>
            <a:endParaRPr sz="1200">
              <a:solidFill>
                <a:schemeClr val="lt1"/>
              </a:solidFill>
              <a:latin typeface="Arial" pitchFamily="34" charset="0"/>
            </a:endParaRPr>
          </a:p>
        </p:txBody>
      </p:sp>
      <p:sp>
        <p:nvSpPr>
          <p:cNvPr id="1048687" name="Slide Number Placeholder 1048686"/>
          <p:cNvSpPr>
            <a:spLocks noGrp="1"/>
          </p:cNvSpPr>
          <p:nvPr>
            <p:ph type="sldNum" sz="quarter" idx="3"/>
          </p:nvPr>
        </p:nvSpPr>
        <p:spPr>
          <a:xfrm>
            <a:off x="3965575" y="8807450"/>
            <a:ext cx="3032125" cy="463550"/>
          </a:xfrm>
          <a:prstGeom prst="rect">
            <a:avLst/>
          </a:prstGeom>
          <a:noFill/>
          <a:ln>
            <a:noFill/>
          </a:ln>
        </p:spPr>
        <p:txBody>
          <a:bodyPr vert="horz" lIns="92949" tIns="46474" rIns="92949" bIns="46474" anchor="b"/>
          <a:lstStyle/>
          <a:p>
            <a:pPr lvl="0" algn="r"/>
            <a:fld id="{566ABCEB-ACFC-4714-9973-3DA970169C29}" type="slidenum">
              <a:rPr sz="1200">
                <a:solidFill>
                  <a:schemeClr val="lt1"/>
                </a:solidFill>
                <a:latin typeface="Arial" pitchFamily="34" charset="0"/>
              </a:rPr>
              <a:pPr lvl="0" algn="r"/>
              <a:t>‹#›</a:t>
            </a:fld>
            <a:endParaRPr sz="1200">
              <a:solidFill>
                <a:schemeClr val="lt1"/>
              </a:solidFill>
              <a:latin typeface="Arial" pitchFamily="34" charset="0"/>
            </a:endParaRPr>
          </a:p>
        </p:txBody>
      </p:sp>
    </p:spTree>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1048615" name="Google Shape;94;g64f7708983_0_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6" name="Google Shape;95;g64f7708983_0_0:notes"/>
          <p:cNvSpPr txBox="1">
            <a:spLocks noGrp="1"/>
          </p:cNvSpPr>
          <p:nvPr>
            <p:ph type="body" idx="1"/>
          </p:nvPr>
        </p:nvSpPr>
        <p:spPr>
          <a:xfrm>
            <a:off x="709612" y="4862512"/>
            <a:ext cx="5680200" cy="4605300"/>
          </a:xfrm>
          <a:prstGeom prst="rect">
            <a:avLst/>
          </a:prstGeom>
        </p:spPr>
        <p:txBody>
          <a:bodyPr spcFirstLastPara="1" wrap="square" lIns="91475" tIns="45725" rIns="91475" bIns="45725" anchor="t" anchorCtr="0">
            <a:noAutofit/>
          </a:bodyPr>
          <a:lstStyle/>
          <a:p>
            <a:pPr marL="0" lvl="0" indent="0" algn="l" rtl="0">
              <a:spcBef>
                <a:spcPts val="0"/>
              </a:spcBef>
              <a:spcAft>
                <a:spcPts val="0"/>
              </a:spcAft>
              <a:buNone/>
            </a:pPr>
            <a:endParaRPr/>
          </a:p>
        </p:txBody>
      </p:sp>
      <p:sp>
        <p:nvSpPr>
          <p:cNvPr id="1048617" name="Google Shape;96;g64f7708983_0_0:notes"/>
          <p:cNvSpPr txBox="1">
            <a:spLocks noGrp="1"/>
          </p:cNvSpPr>
          <p:nvPr>
            <p:ph type="sldNum" idx="12"/>
          </p:nvPr>
        </p:nvSpPr>
        <p:spPr>
          <a:xfrm>
            <a:off x="4021137" y="9720262"/>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Clr>
                <a:srgbClr val="000000"/>
              </a:buClr>
              <a:buSzPts val="1100"/>
              <a:buFont typeface="Times New Roman"/>
              <a:buNone/>
            </a:pPr>
            <a:fld id="{00000000-1234-1234-1234-123412341234}" type="slidenum">
              <a:rPr lang="en-US"/>
              <a:pPr marL="0" lvl="0" indent="0" algn="r" rtl="0">
                <a:spcBef>
                  <a:spcPts val="0"/>
                </a:spcBef>
                <a:spcAft>
                  <a:spcPts val="0"/>
                </a:spcAft>
                <a:buClr>
                  <a:srgbClr val="000000"/>
                </a:buClr>
                <a:buSzPts val="1100"/>
                <a:buFont typeface="Times New Roman"/>
                <a:buNone/>
              </a:pPr>
              <a:t>11</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48620" name="Google Shape;101;g64f7708983_0_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1" name="Google Shape;102;g64f7708983_0_8:notes"/>
          <p:cNvSpPr txBox="1">
            <a:spLocks noGrp="1"/>
          </p:cNvSpPr>
          <p:nvPr>
            <p:ph type="body" idx="1"/>
          </p:nvPr>
        </p:nvSpPr>
        <p:spPr>
          <a:xfrm>
            <a:off x="709612" y="4862512"/>
            <a:ext cx="5680200" cy="4605300"/>
          </a:xfrm>
          <a:prstGeom prst="rect">
            <a:avLst/>
          </a:prstGeom>
        </p:spPr>
        <p:txBody>
          <a:bodyPr spcFirstLastPara="1" wrap="square" lIns="91475" tIns="45725" rIns="91475" bIns="45725" anchor="t" anchorCtr="0">
            <a:noAutofit/>
          </a:bodyPr>
          <a:lstStyle/>
          <a:p>
            <a:pPr marL="0" lvl="0" indent="0" algn="l" rtl="0">
              <a:spcBef>
                <a:spcPts val="0"/>
              </a:spcBef>
              <a:spcAft>
                <a:spcPts val="0"/>
              </a:spcAft>
              <a:buNone/>
            </a:pPr>
            <a:endParaRPr/>
          </a:p>
        </p:txBody>
      </p:sp>
      <p:sp>
        <p:nvSpPr>
          <p:cNvPr id="1048622" name="Google Shape;103;g64f7708983_0_8:notes"/>
          <p:cNvSpPr txBox="1">
            <a:spLocks noGrp="1"/>
          </p:cNvSpPr>
          <p:nvPr>
            <p:ph type="sldNum" idx="12"/>
          </p:nvPr>
        </p:nvSpPr>
        <p:spPr>
          <a:xfrm>
            <a:off x="4021137" y="9720262"/>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Clr>
                <a:srgbClr val="000000"/>
              </a:buClr>
              <a:buSzPts val="1100"/>
              <a:buFont typeface="Times New Roman"/>
              <a:buNone/>
            </a:pPr>
            <a:fld id="{00000000-1234-1234-1234-123412341234}" type="slidenum">
              <a:rPr lang="en-US"/>
              <a:pPr marL="0" lvl="0" indent="0" algn="r" rtl="0">
                <a:spcBef>
                  <a:spcPts val="0"/>
                </a:spcBef>
                <a:spcAft>
                  <a:spcPts val="0"/>
                </a:spcAft>
                <a:buClr>
                  <a:srgbClr val="000000"/>
                </a:buClr>
                <a:buSzPts val="1100"/>
                <a:buFont typeface="Times New Roman"/>
                <a:buNone/>
              </a:pPr>
              <a:t>12</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4CBEAF9-9E58-4CC8-A6FF-6DD8A58DEEA4}" type="datetimeFigureOut">
              <a:rPr lang="en-US" smtClean="0"/>
              <a:pPr/>
              <a:t>10/14/2019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BEAF9-9E58-4CC8-A6FF-6DD8A58DEEA4}"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A15C064-DD44-4CAC-873E-2D1F5482167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BEAF9-9E58-4CC8-A6FF-6DD8A58DEEA4}"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A15C064-DD44-4CAC-873E-2D1F5482167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type="tx">
  <p:cSld name="Title and text">
    <p:spTree>
      <p:nvGrpSpPr>
        <p:cNvPr id="1" name="Shape 12"/>
        <p:cNvGrpSpPr/>
        <p:nvPr/>
      </p:nvGrpSpPr>
      <p:grpSpPr>
        <a:xfrm>
          <a:off x="0" y="0"/>
          <a:ext cx="0" cy="0"/>
          <a:chOff x="0" y="0"/>
          <a:chExt cx="0" cy="0"/>
        </a:xfrm>
      </p:grpSpPr>
      <p:sp>
        <p:nvSpPr>
          <p:cNvPr id="1048578" name="Google Shape;13;p2"/>
          <p:cNvSpPr txBox="1">
            <a:spLocks noGrp="1"/>
          </p:cNvSpPr>
          <p:nvPr>
            <p:ph type="title"/>
          </p:nvPr>
        </p:nvSpPr>
        <p:spPr>
          <a:xfrm>
            <a:off x="685800" y="457200"/>
            <a:ext cx="7772400" cy="685800"/>
          </a:xfrm>
          <a:prstGeom prst="rect">
            <a:avLst/>
          </a:prstGeom>
          <a:solidFill>
            <a:srgbClr val="FFFFFF"/>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ctr">
              <a:lnSpc>
                <a:spcPct val="100000"/>
              </a:lnSpc>
              <a:spcBef>
                <a:spcPts val="0"/>
              </a:spcBef>
              <a:spcAft>
                <a:spcPts val="0"/>
              </a:spcAft>
              <a:buSzPts val="1400"/>
              <a:buNone/>
            </a:lvl2pPr>
            <a:lvl3pPr lvl="2" algn="ctr">
              <a:lnSpc>
                <a:spcPct val="100000"/>
              </a:lnSpc>
              <a:spcBef>
                <a:spcPts val="0"/>
              </a:spcBef>
              <a:spcAft>
                <a:spcPts val="0"/>
              </a:spcAft>
              <a:buSzPts val="1400"/>
              <a:buNone/>
            </a:lvl3pPr>
            <a:lvl4pPr lvl="3" algn="ctr">
              <a:lnSpc>
                <a:spcPct val="100000"/>
              </a:lnSpc>
              <a:spcBef>
                <a:spcPts val="0"/>
              </a:spcBef>
              <a:spcAft>
                <a:spcPts val="0"/>
              </a:spcAft>
              <a:buSzPts val="1400"/>
              <a:buNone/>
            </a:lvl4pPr>
            <a:lvl5pPr lvl="4" algn="ctr">
              <a:lnSpc>
                <a:spcPct val="100000"/>
              </a:lnSpc>
              <a:spcBef>
                <a:spcPts val="0"/>
              </a:spcBef>
              <a:spcAft>
                <a:spcPts val="0"/>
              </a:spcAft>
              <a:buSzPts val="1400"/>
              <a:buNone/>
            </a:lvl5pPr>
            <a:lvl6pPr lvl="5" algn="ctr">
              <a:lnSpc>
                <a:spcPct val="100000"/>
              </a:lnSpc>
              <a:spcBef>
                <a:spcPts val="0"/>
              </a:spcBef>
              <a:spcAft>
                <a:spcPts val="0"/>
              </a:spcAft>
              <a:buSzPts val="1400"/>
              <a:buNone/>
            </a:lvl6pPr>
            <a:lvl7pPr lvl="6" algn="ctr">
              <a:lnSpc>
                <a:spcPct val="100000"/>
              </a:lnSpc>
              <a:spcBef>
                <a:spcPts val="0"/>
              </a:spcBef>
              <a:spcAft>
                <a:spcPts val="0"/>
              </a:spcAft>
              <a:buSzPts val="1400"/>
              <a:buNone/>
            </a:lvl7pPr>
            <a:lvl8pPr lvl="7" algn="ctr">
              <a:lnSpc>
                <a:spcPct val="100000"/>
              </a:lnSpc>
              <a:spcBef>
                <a:spcPts val="0"/>
              </a:spcBef>
              <a:spcAft>
                <a:spcPts val="0"/>
              </a:spcAft>
              <a:buSzPts val="1400"/>
              <a:buNone/>
            </a:lvl8pPr>
            <a:lvl9pPr lvl="8" algn="ctr">
              <a:lnSpc>
                <a:spcPct val="100000"/>
              </a:lnSpc>
              <a:spcBef>
                <a:spcPts val="0"/>
              </a:spcBef>
              <a:spcAft>
                <a:spcPts val="0"/>
              </a:spcAft>
              <a:buSzPts val="1400"/>
              <a:buNone/>
            </a:lvl9pPr>
          </a:lstStyle>
          <a:p>
            <a:endParaRPr/>
          </a:p>
        </p:txBody>
      </p:sp>
      <p:sp>
        <p:nvSpPr>
          <p:cNvPr id="1048579" name="Google Shape;14;p2"/>
          <p:cNvSpPr txBox="1">
            <a:spLocks noGrp="1"/>
          </p:cNvSpPr>
          <p:nvPr>
            <p:ph type="body" idx="1"/>
          </p:nvPr>
        </p:nvSpPr>
        <p:spPr>
          <a:xfrm>
            <a:off x="685800" y="1295400"/>
            <a:ext cx="7772400" cy="5257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8080"/>
              </a:buClr>
              <a:buSzPts val="1800"/>
              <a:buChar char="•"/>
            </a:lvl1pPr>
            <a:lvl2pPr marL="914400" lvl="1" indent="-342900" algn="l">
              <a:lnSpc>
                <a:spcPct val="100000"/>
              </a:lnSpc>
              <a:spcBef>
                <a:spcPts val="360"/>
              </a:spcBef>
              <a:spcAft>
                <a:spcPts val="0"/>
              </a:spcAft>
              <a:buClr>
                <a:srgbClr val="666699"/>
              </a:buClr>
              <a:buSzPts val="1800"/>
              <a:buChar char="–"/>
            </a:lvl2pPr>
            <a:lvl3pPr marL="1371600" lvl="2" indent="-342900" algn="l">
              <a:lnSpc>
                <a:spcPct val="100000"/>
              </a:lnSpc>
              <a:spcBef>
                <a:spcPts val="360"/>
              </a:spcBef>
              <a:spcAft>
                <a:spcPts val="0"/>
              </a:spcAft>
              <a:buClr>
                <a:srgbClr val="0066FF"/>
              </a:buClr>
              <a:buSzPts val="1800"/>
              <a:buChar char="•"/>
            </a:lvl3pPr>
            <a:lvl4pPr marL="1828800" lvl="3" indent="-342900" algn="l">
              <a:lnSpc>
                <a:spcPct val="100000"/>
              </a:lnSpc>
              <a:spcBef>
                <a:spcPts val="360"/>
              </a:spcBef>
              <a:spcAft>
                <a:spcPts val="0"/>
              </a:spcAft>
              <a:buClr>
                <a:srgbClr val="666699"/>
              </a:buClr>
              <a:buSzPts val="1800"/>
              <a:buChar char="–"/>
            </a:lvl4pPr>
            <a:lvl5pPr marL="2286000" lvl="4" indent="-342900" algn="l">
              <a:lnSpc>
                <a:spcPct val="100000"/>
              </a:lnSpc>
              <a:spcBef>
                <a:spcPts val="360"/>
              </a:spcBef>
              <a:spcAft>
                <a:spcPts val="0"/>
              </a:spcAft>
              <a:buClr>
                <a:srgbClr val="FFFFFF"/>
              </a:buClr>
              <a:buSzPts val="1800"/>
              <a:buChar char="»"/>
            </a:lvl5pPr>
            <a:lvl6pPr marL="2743200" lvl="5" indent="-342900" algn="l">
              <a:lnSpc>
                <a:spcPct val="100000"/>
              </a:lnSpc>
              <a:spcBef>
                <a:spcPts val="360"/>
              </a:spcBef>
              <a:spcAft>
                <a:spcPts val="0"/>
              </a:spcAft>
              <a:buClr>
                <a:srgbClr val="FFFFFF"/>
              </a:buClr>
              <a:buSzPts val="1800"/>
              <a:buChar char="»"/>
            </a:lvl6pPr>
            <a:lvl7pPr marL="3200400" lvl="6" indent="-342900" algn="l">
              <a:lnSpc>
                <a:spcPct val="100000"/>
              </a:lnSpc>
              <a:spcBef>
                <a:spcPts val="360"/>
              </a:spcBef>
              <a:spcAft>
                <a:spcPts val="0"/>
              </a:spcAft>
              <a:buClr>
                <a:srgbClr val="FFFFFF"/>
              </a:buClr>
              <a:buSzPts val="1800"/>
              <a:buChar char="»"/>
            </a:lvl7pPr>
            <a:lvl8pPr marL="3657600" lvl="7" indent="-342900" algn="l">
              <a:lnSpc>
                <a:spcPct val="100000"/>
              </a:lnSpc>
              <a:spcBef>
                <a:spcPts val="360"/>
              </a:spcBef>
              <a:spcAft>
                <a:spcPts val="0"/>
              </a:spcAft>
              <a:buClr>
                <a:srgbClr val="FFFFFF"/>
              </a:buClr>
              <a:buSzPts val="1800"/>
              <a:buChar char="»"/>
            </a:lvl8pPr>
            <a:lvl9pPr marL="4114800" lvl="8" indent="-342900" algn="l">
              <a:lnSpc>
                <a:spcPct val="100000"/>
              </a:lnSpc>
              <a:spcBef>
                <a:spcPts val="360"/>
              </a:spcBef>
              <a:spcAft>
                <a:spcPts val="0"/>
              </a:spcAft>
              <a:buClr>
                <a:srgbClr val="FFFFFF"/>
              </a:buClr>
              <a:buSzPts val="1800"/>
              <a:buChar char="»"/>
            </a:lvl9pPr>
          </a:lstStyle>
          <a:p>
            <a:endParaRPr/>
          </a:p>
        </p:txBody>
      </p:sp>
      <p:sp>
        <p:nvSpPr>
          <p:cNvPr id="1048580" name="Google Shape;15;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048581" name="Google Shape;16;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1048582" name="Google Shape;17;p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BEAF9-9E58-4CC8-A6FF-6DD8A58DEEA4}"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A15C064-DD44-4CAC-873E-2D1F54821676}" type="slidenum">
              <a:rPr kumimoji="0" lang="en-US" smtClean="0"/>
              <a:pPr/>
              <a:t>‹#›</a:t>
            </a:fld>
            <a:endParaRPr kumimoji="0"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4CBEAF9-9E58-4CC8-A6FF-6DD8A58DEEA4}"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A15C064-DD44-4CAC-873E-2D1F54821676}"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4CBEAF9-9E58-4CC8-A6FF-6DD8A58DEEA4}" type="datetimeFigureOut">
              <a:rPr lang="en-US" smtClean="0"/>
              <a:pPr/>
              <a:t>10/14/2019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CA15C064-DD44-4CAC-873E-2D1F54821676}"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4CBEAF9-9E58-4CC8-A6FF-6DD8A58DEEA4}" type="datetimeFigureOut">
              <a:rPr lang="en-US" smtClean="0"/>
              <a:pPr/>
              <a:t>10/14/2019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CA15C064-DD44-4CAC-873E-2D1F5482167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4CBEAF9-9E58-4CC8-A6FF-6DD8A58DEEA4}" type="datetimeFigureOut">
              <a:rPr lang="en-US" smtClean="0"/>
              <a:pPr/>
              <a:t>10/14/2019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CA15C064-DD44-4CAC-873E-2D1F54821676}"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4CBEAF9-9E58-4CC8-A6FF-6DD8A58DEEA4}" type="datetimeFigureOut">
              <a:rPr lang="en-US" smtClean="0"/>
              <a:pPr/>
              <a:t>10/14/2019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CA15C064-DD44-4CAC-873E-2D1F5482167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4CBEAF9-9E58-4CC8-A6FF-6DD8A58DEEA4}" type="datetimeFigureOut">
              <a:rPr lang="en-US" smtClean="0"/>
              <a:pPr/>
              <a:t>10/14/2019</a:t>
            </a:fld>
            <a:endParaRPr lang="en-US"/>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CA15C064-DD44-4CAC-873E-2D1F54821676}"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4CBEAF9-9E58-4CC8-A6FF-6DD8A58DEEA4}" type="datetimeFigureOut">
              <a:rPr lang="en-US" smtClean="0"/>
              <a:pPr/>
              <a:t>10/14/2019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15C064-DD44-4CAC-873E-2D1F54821676}" type="slidenum">
              <a:rPr kumimoji="0" lang="en-US" smtClean="0"/>
              <a:pPr/>
              <a:t>‹#›</a:t>
            </a:fld>
            <a:endParaRPr kumimoji="0"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lgn="l" eaLnBrk="1" latinLnBrk="0" hangingPunct="1"/>
            <a:fld id="{74CBEAF9-9E58-4CC8-A6FF-6DD8A58DEEA4}" type="datetimeFigureOut">
              <a:rPr lang="en-US" smtClean="0"/>
              <a:pPr algn="l" eaLnBrk="1" latinLnBrk="0" hangingPunct="1"/>
              <a:t>10/14/2019</a:t>
            </a:fld>
            <a:endParaRPr lang="en-US" dirty="0">
              <a:solidFill>
                <a:schemeClr val="accent1">
                  <a:shade val="75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dirty="0">
              <a:solidFill>
                <a:schemeClr val="accent1">
                  <a:shade val="75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15C064-DD44-4CAC-873E-2D1F54821676}" type="slidenum">
              <a:rPr kumimoji="0" lang="en-US" smtClean="0"/>
              <a:pPr/>
              <a:t>‹#›</a:t>
            </a:fld>
            <a:endParaRPr kumimoji="0" lang="en-US" dirty="0">
              <a:solidFill>
                <a:schemeClr val="accent1">
                  <a:shade val="75000"/>
                </a:scheme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YK_algorith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en.m.wikipedia.org/wiki/Document_Type_Definition" TargetMode="External"/><Relationship Id="rId4" Type="http://schemas.openxmlformats.org/officeDocument/2006/relationships/hyperlink" Target="https://en.wikipedia.org/wiki/Bottom-up_pars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ABBAB9-675C-4C23-98B5-949C5C9F5C08}"/>
              </a:ext>
            </a:extLst>
          </p:cNvPr>
          <p:cNvSpPr>
            <a:spLocks noGrp="1"/>
          </p:cNvSpPr>
          <p:nvPr>
            <p:ph type="subTitle" idx="1"/>
          </p:nvPr>
        </p:nvSpPr>
        <p:spPr>
          <a:xfrm>
            <a:off x="1488002" y="1722269"/>
            <a:ext cx="6298708" cy="4181395"/>
          </a:xfrm>
        </p:spPr>
        <p:txBody>
          <a:bodyPr>
            <a:normAutofit fontScale="70000" lnSpcReduction="20000"/>
          </a:bodyPr>
          <a:lstStyle/>
          <a:p>
            <a:pPr algn="ctr"/>
            <a:r>
              <a:rPr lang="en-IN" b="1" dirty="0">
                <a:latin typeface="Times New Roman" panose="02020603050405020304" pitchFamily="18" charset="0"/>
                <a:cs typeface="Times New Roman" panose="02020603050405020304" pitchFamily="18" charset="0"/>
              </a:rPr>
              <a:t>MSPM’S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Deogiri Institute of Engineering and Management Studies,</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Aurangabad</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Department of Computer Science and Engineering</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Subject: Theory of Computation</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Topic</a:t>
            </a:r>
            <a:r>
              <a:rPr lang="en-IN" b="1" dirty="0" smtClean="0">
                <a:latin typeface="Times New Roman" panose="02020603050405020304" pitchFamily="18" charset="0"/>
                <a:cs typeface="Times New Roman" panose="02020603050405020304" pitchFamily="18" charset="0"/>
              </a:rPr>
              <a:t>: Password Generation</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Submitted </a:t>
            </a:r>
            <a:r>
              <a:rPr lang="en-IN" dirty="0" smtClean="0">
                <a:latin typeface="Times New Roman" panose="02020603050405020304" pitchFamily="18" charset="0"/>
                <a:cs typeface="Times New Roman" panose="02020603050405020304" pitchFamily="18" charset="0"/>
              </a:rPr>
              <a:t>by</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Harish </a:t>
            </a:r>
            <a:r>
              <a:rPr lang="en-IN" dirty="0" err="1" smtClean="0">
                <a:latin typeface="Times New Roman" panose="02020603050405020304" pitchFamily="18" charset="0"/>
                <a:cs typeface="Times New Roman" panose="02020603050405020304" pitchFamily="18" charset="0"/>
              </a:rPr>
              <a:t>Udavant</a:t>
            </a:r>
            <a:r>
              <a:rPr lang="en-IN" dirty="0" smtClean="0">
                <a:latin typeface="Times New Roman" panose="02020603050405020304" pitchFamily="18" charset="0"/>
                <a:cs typeface="Times New Roman" panose="02020603050405020304" pitchFamily="18" charset="0"/>
              </a:rPr>
              <a:t>     (36147</a:t>
            </a:r>
            <a:r>
              <a:rPr lang="en-IN" dirty="0" smtClean="0">
                <a:latin typeface="Times New Roman" panose="02020603050405020304" pitchFamily="18" charset="0"/>
                <a:cs typeface="Times New Roman" panose="02020603050405020304" pitchFamily="18" charset="0"/>
              </a:rPr>
              <a:t>)</a:t>
            </a:r>
          </a:p>
          <a:p>
            <a:pPr algn="ct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Prashika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Gaikwad</a:t>
            </a:r>
            <a:r>
              <a:rPr lang="en-IN" dirty="0" smtClean="0">
                <a:latin typeface="Times New Roman" panose="02020603050405020304" pitchFamily="18" charset="0"/>
                <a:cs typeface="Times New Roman" panose="02020603050405020304" pitchFamily="18" charset="0"/>
              </a:rPr>
              <a:t> (36148)</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Under the Guidance of</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Prof.</a:t>
            </a:r>
            <a:r>
              <a:rPr lang="en-IN" b="1" i="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Sarika Chavan</a:t>
            </a:r>
            <a:br>
              <a:rPr lang="en-IN" b="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Asst.Prof.Department of CSE</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(Deogiri Institute Engineering and Management Studies)</a:t>
            </a:r>
            <a:r>
              <a:rPr lang="en-IN" i="1" dirty="0">
                <a:latin typeface="Times New Roman" panose="02020603050405020304" pitchFamily="18" charset="0"/>
                <a:cs typeface="Times New Roman" panose="02020603050405020304" pitchFamily="18" charset="0"/>
              </a:rPr>
              <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2019-2020 </a:t>
            </a:r>
            <a:endParaRPr lang="en-IN" dirty="0"/>
          </a:p>
        </p:txBody>
      </p:sp>
      <p:pic>
        <p:nvPicPr>
          <p:cNvPr id="4" name="Picture 3">
            <a:extLst>
              <a:ext uri="{FF2B5EF4-FFF2-40B4-BE49-F238E27FC236}">
                <a16:creationId xmlns:a16="http://schemas.microsoft.com/office/drawing/2014/main" xmlns="" id="{06E8CC0D-AC18-4CB3-998F-90E1AEE2CDF2}"/>
              </a:ext>
            </a:extLst>
          </p:cNvPr>
          <p:cNvPicPr>
            <a:picLocks noChangeAspect="1"/>
          </p:cNvPicPr>
          <p:nvPr/>
        </p:nvPicPr>
        <p:blipFill>
          <a:blip r:embed="rId2" cstate="print"/>
          <a:stretch>
            <a:fillRect/>
          </a:stretch>
        </p:blipFill>
        <p:spPr>
          <a:xfrm>
            <a:off x="3357554" y="412188"/>
            <a:ext cx="2064891" cy="1372225"/>
          </a:xfrm>
          <a:prstGeom prst="rect">
            <a:avLst/>
          </a:prstGeom>
        </p:spPr>
      </p:pic>
    </p:spTree>
    <p:extLst>
      <p:ext uri="{BB962C8B-B14F-4D97-AF65-F5344CB8AC3E}">
        <p14:creationId xmlns:p14="http://schemas.microsoft.com/office/powerpoint/2010/main" xmlns="" val="279266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69).png"/>
          <p:cNvPicPr>
            <a:picLocks noChangeAspect="1"/>
          </p:cNvPicPr>
          <p:nvPr/>
        </p:nvPicPr>
        <p:blipFill>
          <a:blip r:embed="rId2"/>
          <a:stretch>
            <a:fillRect/>
          </a:stretch>
        </p:blipFill>
        <p:spPr>
          <a:xfrm>
            <a:off x="342309" y="1399891"/>
            <a:ext cx="8459381" cy="40582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48613" name="Google Shape;98;p1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Application</a:t>
            </a:r>
          </a:p>
        </p:txBody>
      </p:sp>
      <p:sp>
        <p:nvSpPr>
          <p:cNvPr id="1048614" name="Google Shape;99;p15"/>
          <p:cNvSpPr txBox="1">
            <a:spLocks noGrp="1"/>
          </p:cNvSpPr>
          <p:nvPr>
            <p:ph type="body" idx="1"/>
          </p:nvPr>
        </p:nvSpPr>
        <p:spPr>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Font typeface="Arial"/>
              <a:buChar char="●"/>
            </a:pPr>
            <a:r>
              <a:rPr lang="en-US" sz="1800" dirty="0">
                <a:solidFill>
                  <a:srgbClr val="996633"/>
                </a:solidFill>
                <a:highlight>
                  <a:srgbClr val="FFFFFF"/>
                </a:highlight>
                <a:latin typeface="Arial"/>
                <a:ea typeface="Arial"/>
                <a:cs typeface="Arial"/>
                <a:sym typeface="Arial"/>
              </a:rPr>
              <a:t>CNF conversion</a:t>
            </a:r>
            <a:r>
              <a:rPr lang="en-US" sz="1800" dirty="0">
                <a:highlight>
                  <a:srgbClr val="FFFFFF"/>
                </a:highlight>
                <a:latin typeface="Arial"/>
                <a:ea typeface="Arial"/>
                <a:cs typeface="Arial"/>
                <a:sym typeface="Arial"/>
              </a:rPr>
              <a:t> is used in some algorithms as a preprocessing step, e.g., the </a:t>
            </a:r>
            <a:r>
              <a:rPr lang="en-US" sz="1800" dirty="0">
                <a:highlight>
                  <a:srgbClr val="FFFFFF"/>
                </a:highlight>
                <a:uFill>
                  <a:noFill/>
                </a:uFill>
                <a:latin typeface="Arial"/>
                <a:ea typeface="Arial"/>
                <a:cs typeface="Arial"/>
                <a:sym typeface="Arial"/>
                <a:hlinkClick r:id="rId3"/>
              </a:rPr>
              <a:t>CYK algorithm</a:t>
            </a:r>
            <a:r>
              <a:rPr lang="en-US" sz="1800" dirty="0">
                <a:highlight>
                  <a:srgbClr val="FFFFFF"/>
                </a:highlight>
                <a:latin typeface="Arial"/>
                <a:ea typeface="Arial"/>
                <a:cs typeface="Arial"/>
                <a:sym typeface="Arial"/>
              </a:rPr>
              <a:t>, a </a:t>
            </a:r>
            <a:r>
              <a:rPr lang="en-US" sz="1800" dirty="0">
                <a:highlight>
                  <a:srgbClr val="FFFFFF"/>
                </a:highlight>
                <a:uFill>
                  <a:noFill/>
                </a:uFill>
                <a:latin typeface="Arial"/>
                <a:ea typeface="Arial"/>
                <a:cs typeface="Arial"/>
                <a:sym typeface="Arial"/>
                <a:hlinkClick r:id="rId4"/>
              </a:rPr>
              <a:t>bottom-up parsing</a:t>
            </a:r>
            <a:r>
              <a:rPr lang="en-US" sz="1800" dirty="0">
                <a:highlight>
                  <a:srgbClr val="FFFFFF"/>
                </a:highlight>
                <a:latin typeface="Arial"/>
                <a:ea typeface="Arial"/>
                <a:cs typeface="Arial"/>
                <a:sym typeface="Arial"/>
              </a:rPr>
              <a:t> for context-free grammars, and its variant probabilistic CKY.</a:t>
            </a:r>
            <a:endParaRPr sz="1800">
              <a:highlight>
                <a:srgbClr val="FFFFFF"/>
              </a:highlight>
              <a:latin typeface="Arial"/>
              <a:ea typeface="Arial"/>
              <a:cs typeface="Arial"/>
              <a:sym typeface="Arial"/>
            </a:endParaRPr>
          </a:p>
          <a:p>
            <a:pPr marL="457200" lvl="0" indent="0" algn="l" rtl="0">
              <a:spcBef>
                <a:spcPts val="360"/>
              </a:spcBef>
              <a:spcAft>
                <a:spcPts val="0"/>
              </a:spcAft>
              <a:buNone/>
            </a:pPr>
            <a:endParaRPr sz="1800">
              <a:highlight>
                <a:schemeClr val="dk1"/>
              </a:highlight>
              <a:latin typeface="Arial"/>
              <a:ea typeface="Arial"/>
              <a:cs typeface="Arial"/>
              <a:sym typeface="Arial"/>
            </a:endParaRPr>
          </a:p>
          <a:p>
            <a:pPr marL="457200" lvl="0" indent="-381000" algn="l" rtl="0">
              <a:spcBef>
                <a:spcPts val="360"/>
              </a:spcBef>
              <a:spcAft>
                <a:spcPts val="0"/>
              </a:spcAft>
              <a:buSzPts val="2400"/>
              <a:buFont typeface="Arial"/>
              <a:buChar char="●"/>
            </a:pPr>
            <a:r>
              <a:rPr lang="en-US" sz="1800" dirty="0">
                <a:solidFill>
                  <a:schemeClr val="bg1"/>
                </a:solidFill>
                <a:highlight>
                  <a:schemeClr val="dk1"/>
                </a:highlight>
                <a:latin typeface="Roboto"/>
                <a:ea typeface="Roboto"/>
                <a:cs typeface="Roboto"/>
                <a:sym typeface="Roboto"/>
              </a:rPr>
              <a:t>Context-free grammars</a:t>
            </a:r>
            <a:r>
              <a:rPr lang="en-US" sz="1800" dirty="0">
                <a:solidFill>
                  <a:schemeClr val="bg1"/>
                </a:solidFill>
                <a:latin typeface="Roboto"/>
                <a:ea typeface="Roboto"/>
                <a:cs typeface="Roboto"/>
                <a:sym typeface="Roboto"/>
              </a:rPr>
              <a:t> </a:t>
            </a:r>
            <a:r>
              <a:rPr lang="en-US" sz="1800" dirty="0">
                <a:latin typeface="Roboto"/>
                <a:ea typeface="Roboto"/>
                <a:cs typeface="Roboto"/>
                <a:sym typeface="Roboto"/>
              </a:rPr>
              <a:t>arise in linguistics where they are used to describe the structure of sentences and words in a natural language, and they were in fact invented by the linguist Noam Chomsky for this purpose, but have not really lived up to their original expectation. In an early application, grammars are used to describe the structure of programming languages.</a:t>
            </a:r>
            <a:endParaRPr sz="1800">
              <a:latin typeface="Roboto"/>
              <a:ea typeface="Roboto"/>
              <a:cs typeface="Roboto"/>
              <a:sym typeface="Roboto"/>
            </a:endParaRPr>
          </a:p>
          <a:p>
            <a:pPr marL="762000" marR="279400" lvl="0" indent="-342900" algn="l" rtl="0">
              <a:lnSpc>
                <a:spcPct val="115000"/>
              </a:lnSpc>
              <a:spcBef>
                <a:spcPts val="0"/>
              </a:spcBef>
              <a:spcAft>
                <a:spcPts val="0"/>
              </a:spcAft>
              <a:buClr>
                <a:srgbClr val="008080"/>
              </a:buClr>
              <a:buSzPts val="1800"/>
              <a:buFont typeface="Roboto"/>
              <a:buChar char="●"/>
            </a:pPr>
            <a:r>
              <a:rPr lang="en-US" sz="1800" dirty="0">
                <a:latin typeface="Roboto"/>
                <a:ea typeface="Roboto"/>
                <a:cs typeface="Roboto"/>
                <a:sym typeface="Roboto"/>
              </a:rPr>
              <a:t>In a newer application, they are used in an essential part of the Extensible Markup Language (XML) called the Document</a:t>
            </a:r>
            <a:r>
              <a:rPr lang="en-US" sz="1800" i="1" dirty="0">
                <a:uFill>
                  <a:noFill/>
                </a:uFill>
                <a:latin typeface="Roboto"/>
                <a:ea typeface="Roboto"/>
                <a:cs typeface="Roboto"/>
                <a:sym typeface="Roboto"/>
                <a:hlinkClick r:id="rId5"/>
              </a:rPr>
              <a:t> </a:t>
            </a:r>
            <a:r>
              <a:rPr lang="en-US" sz="1800" i="1" dirty="0">
                <a:latin typeface="Roboto"/>
                <a:ea typeface="Roboto"/>
                <a:cs typeface="Roboto"/>
                <a:sym typeface="Roboto"/>
              </a:rPr>
              <a:t>Type Definition</a:t>
            </a:r>
            <a:r>
              <a:rPr lang="en-US" sz="1800" dirty="0">
                <a:latin typeface="Roboto"/>
                <a:ea typeface="Roboto"/>
                <a:cs typeface="Roboto"/>
                <a:sym typeface="Roboto"/>
              </a:rPr>
              <a:t>.</a:t>
            </a:r>
            <a:endParaRPr sz="1800">
              <a:latin typeface="Roboto"/>
              <a:ea typeface="Roboto"/>
              <a:cs typeface="Roboto"/>
              <a:sym typeface="Roboto"/>
            </a:endParaRPr>
          </a:p>
          <a:p>
            <a:pPr marL="762000" marR="279400" lvl="0" indent="-304800" algn="l" rtl="0">
              <a:lnSpc>
                <a:spcPct val="115000"/>
              </a:lnSpc>
              <a:spcBef>
                <a:spcPts val="0"/>
              </a:spcBef>
              <a:spcAft>
                <a:spcPts val="0"/>
              </a:spcAft>
              <a:buClr>
                <a:srgbClr val="008080"/>
              </a:buClr>
              <a:buSzPts val="1200"/>
              <a:buFont typeface="Roboto"/>
              <a:buChar char="●"/>
            </a:pPr>
            <a:r>
              <a:rPr lang="en-US" sz="1800" dirty="0">
                <a:latin typeface="Roboto"/>
                <a:ea typeface="Roboto"/>
                <a:cs typeface="Roboto"/>
                <a:sym typeface="Roboto"/>
              </a:rPr>
              <a:t>In most programming languages opening and closing of braces, curly brackets is taken care. It mainly track it and if any closing bracket is not there, it will throw error</a:t>
            </a:r>
            <a:r>
              <a:rPr lang="en-US" sz="1200" dirty="0">
                <a:latin typeface="Roboto"/>
                <a:ea typeface="Roboto"/>
                <a:cs typeface="Roboto"/>
                <a:sym typeface="Roboto"/>
              </a:rPr>
              <a:t>.</a:t>
            </a:r>
            <a:endParaRPr sz="1200">
              <a:latin typeface="Roboto"/>
              <a:ea typeface="Roboto"/>
              <a:cs typeface="Roboto"/>
              <a:sym typeface="Roboto"/>
            </a:endParaRPr>
          </a:p>
          <a:p>
            <a:pPr marL="457200" marR="279400" lvl="0" indent="0" algn="l" rtl="0">
              <a:lnSpc>
                <a:spcPct val="115000"/>
              </a:lnSpc>
              <a:spcBef>
                <a:spcPts val="2300"/>
              </a:spcBef>
              <a:spcAft>
                <a:spcPts val="0"/>
              </a:spcAft>
              <a:buNone/>
            </a:pPr>
            <a:endParaRPr sz="1200">
              <a:solidFill>
                <a:srgbClr val="333333"/>
              </a:solidFill>
              <a:latin typeface="Roboto"/>
              <a:ea typeface="Roboto"/>
              <a:cs typeface="Roboto"/>
              <a:sym typeface="Roboto"/>
            </a:endParaRPr>
          </a:p>
          <a:p>
            <a:pPr marL="0" lvl="0" indent="0" algn="l" rtl="0">
              <a:spcBef>
                <a:spcPts val="2300"/>
              </a:spcBef>
              <a:spcAft>
                <a:spcPts val="0"/>
              </a:spcAft>
              <a:buNone/>
            </a:pPr>
            <a:endParaRPr sz="2400">
              <a:solidFill>
                <a:srgbClr val="222222"/>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48618" name="Google Shape;105;p16"/>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Conclusion</a:t>
            </a:r>
          </a:p>
        </p:txBody>
      </p:sp>
      <p:sp>
        <p:nvSpPr>
          <p:cNvPr id="1048619" name="Google Shape;106;p16"/>
          <p:cNvSpPr txBox="1">
            <a:spLocks noGrp="1"/>
          </p:cNvSpPr>
          <p:nvPr>
            <p:ph type="body" idx="1"/>
          </p:nvPr>
        </p:nvSpPr>
        <p:spPr>
          <a:prstGeom prst="rect">
            <a:avLst/>
          </a:prstGeom>
        </p:spPr>
        <p:txBody>
          <a:bodyPr spcFirstLastPara="1" wrap="square" lIns="91425" tIns="45700" rIns="91425" bIns="45700" anchor="t" anchorCtr="0">
            <a:noAutofit/>
          </a:bodyPr>
          <a:lstStyle/>
          <a:p>
            <a:pPr marL="457200" lvl="0" indent="-419100" algn="l" rtl="0">
              <a:spcBef>
                <a:spcPts val="360"/>
              </a:spcBef>
              <a:spcAft>
                <a:spcPts val="0"/>
              </a:spcAft>
              <a:buSzPts val="3000"/>
              <a:buChar char="●"/>
            </a:pPr>
            <a:r>
              <a:rPr lang="en-US" sz="3000"/>
              <a:t>CNf are has a power as CFG practically.</a:t>
            </a:r>
            <a:endParaRPr sz="3000"/>
          </a:p>
          <a:p>
            <a:pPr marL="457200" lvl="0" indent="0" algn="l" rtl="0">
              <a:spcBef>
                <a:spcPts val="360"/>
              </a:spcBef>
              <a:spcAft>
                <a:spcPts val="0"/>
              </a:spcAft>
              <a:buNone/>
            </a:pPr>
            <a:endParaRPr sz="3000"/>
          </a:p>
          <a:p>
            <a:pPr marL="457200" lvl="0" indent="-419100" algn="l" rtl="0">
              <a:spcBef>
                <a:spcPts val="360"/>
              </a:spcBef>
              <a:spcAft>
                <a:spcPts val="0"/>
              </a:spcAft>
              <a:buSzPts val="3000"/>
              <a:buChar char="●"/>
            </a:pPr>
            <a:r>
              <a:rPr lang="en-US" sz="3000"/>
              <a:t>CNF exist for every CFG.</a:t>
            </a:r>
            <a:endParaRPr sz="3000"/>
          </a:p>
          <a:p>
            <a:pPr marL="0" lvl="0" indent="0" algn="l" rtl="0">
              <a:spcBef>
                <a:spcPts val="360"/>
              </a:spcBef>
              <a:spcAft>
                <a:spcPts val="0"/>
              </a:spcAft>
              <a:buNone/>
            </a:pPr>
            <a:endParaRPr sz="3000"/>
          </a:p>
          <a:p>
            <a:pPr marL="457200" lvl="0" indent="-419100" algn="l" rtl="0">
              <a:spcBef>
                <a:spcPts val="360"/>
              </a:spcBef>
              <a:spcAft>
                <a:spcPts val="0"/>
              </a:spcAft>
              <a:buSzPts val="3000"/>
              <a:buChar char="●"/>
            </a:pPr>
            <a:r>
              <a:rPr lang="en-US" sz="3000"/>
              <a:t>Language of CNF is super set of CFG.</a:t>
            </a:r>
            <a:endParaRPr sz="3000"/>
          </a:p>
          <a:p>
            <a:pPr marL="457200" lvl="0" indent="0" algn="l" rtl="0">
              <a:spcBef>
                <a:spcPts val="360"/>
              </a:spcBef>
              <a:spcAft>
                <a:spcPts val="0"/>
              </a:spcAft>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 Placeholder 1048631"/>
          <p:cNvSpPr>
            <a:spLocks noGrp="1"/>
          </p:cNvSpPr>
          <p:nvPr>
            <p:ph idx="1"/>
          </p:nvPr>
        </p:nvSpPr>
        <p:spPr>
          <a:prstGeom prst="rect">
            <a:avLst/>
          </a:prstGeom>
          <a:noFill/>
          <a:ln>
            <a:noFill/>
          </a:ln>
        </p:spPr>
        <p:txBody>
          <a:bodyPr vert="horz" lIns="91440" tIns="45720" rIns="91440" bIns="45720" anchor="t">
            <a:normAutofit fontScale="92500" lnSpcReduction="20000"/>
          </a:bodyPr>
          <a:lstStyle>
            <a:lvl1pPr marL="342900" indent="-342900" algn="l" rtl="0" eaLnBrk="1" fontAlgn="base" latinLnBrk="1" hangingPunct="1">
              <a:lnSpc>
                <a:spcPct val="100000"/>
              </a:lnSpc>
              <a:spcBef>
                <a:spcPct val="20000"/>
              </a:spcBef>
              <a:spcAft>
                <a:spcPct val="0"/>
              </a:spcAft>
              <a:buSzPct val="100000"/>
              <a:buFontTx/>
              <a:buChar char="•"/>
              <a:defRPr sz="3200" b="0" i="0" u="none" baseline="0">
                <a:solidFill>
                  <a:srgbClr val="008080"/>
                </a:solidFill>
                <a:latin typeface="Comic Sans MS" pitchFamily="66" charset="0"/>
                <a:sym typeface="Times New Roman" pitchFamily="18" charset="0"/>
              </a:defRPr>
            </a:lvl1pPr>
            <a:lvl2pPr marL="742950" indent="-285750" algn="l" rtl="0" eaLnBrk="1" fontAlgn="base" latinLnBrk="1" hangingPunct="1">
              <a:lnSpc>
                <a:spcPct val="100000"/>
              </a:lnSpc>
              <a:spcBef>
                <a:spcPct val="20000"/>
              </a:spcBef>
              <a:spcAft>
                <a:spcPct val="0"/>
              </a:spcAft>
              <a:buSzPct val="100000"/>
              <a:buFontTx/>
              <a:buChar char="–"/>
              <a:defRPr sz="2800" b="0" i="0" u="none" baseline="0">
                <a:solidFill>
                  <a:srgbClr val="666699"/>
                </a:solidFill>
                <a:latin typeface="Comic Sans MS" pitchFamily="66" charset="0"/>
                <a:sym typeface="Times New Roman" pitchFamily="18" charset="0"/>
              </a:defRPr>
            </a:lvl2pPr>
            <a:lvl3pPr marL="1143000" indent="-228600" algn="l" rtl="0" eaLnBrk="1" fontAlgn="base" latinLnBrk="1" hangingPunct="1">
              <a:lnSpc>
                <a:spcPct val="100000"/>
              </a:lnSpc>
              <a:spcBef>
                <a:spcPct val="20000"/>
              </a:spcBef>
              <a:spcAft>
                <a:spcPct val="0"/>
              </a:spcAft>
              <a:buSzPct val="100000"/>
              <a:buFontTx/>
              <a:buChar char="•"/>
              <a:defRPr sz="2400" b="0" i="0" u="none" baseline="0">
                <a:solidFill>
                  <a:srgbClr val="0066FF"/>
                </a:solidFill>
                <a:latin typeface="Comic Sans MS" pitchFamily="66" charset="0"/>
                <a:sym typeface="Times New Roman" pitchFamily="18" charset="0"/>
              </a:defRPr>
            </a:lvl3pPr>
            <a:lvl4pPr marL="1600200" indent="-228600" algn="l" rtl="0" eaLnBrk="1" fontAlgn="base" latinLnBrk="1" hangingPunct="1">
              <a:lnSpc>
                <a:spcPct val="100000"/>
              </a:lnSpc>
              <a:spcBef>
                <a:spcPct val="20000"/>
              </a:spcBef>
              <a:spcAft>
                <a:spcPct val="0"/>
              </a:spcAft>
              <a:buSzPct val="100000"/>
              <a:buFontTx/>
              <a:buChar char="–"/>
              <a:defRPr sz="2000" b="0" i="0" u="none" baseline="0">
                <a:solidFill>
                  <a:srgbClr val="666699"/>
                </a:solidFill>
                <a:latin typeface="Comic Sans MS" pitchFamily="66" charset="0"/>
                <a:sym typeface="Times New Roman" pitchFamily="18" charset="0"/>
              </a:defRPr>
            </a:lvl4pPr>
            <a:lvl5pPr marL="2057400" indent="-228600" algn="l" rtl="0" eaLnBrk="1" fontAlgn="base" latinLnBrk="1" hangingPunct="1">
              <a:lnSpc>
                <a:spcPct val="100000"/>
              </a:lnSpc>
              <a:spcBef>
                <a:spcPct val="20000"/>
              </a:spcBef>
              <a:spcAft>
                <a:spcPct val="0"/>
              </a:spcAft>
              <a:buSzPct val="100000"/>
              <a:buFontTx/>
              <a:buChar char="»"/>
              <a:defRPr sz="2000" b="0" i="0" u="none" baseline="0">
                <a:solidFill>
                  <a:schemeClr val="dk1"/>
                </a:solidFill>
                <a:latin typeface="Comic Sans MS" pitchFamily="66" charset="0"/>
                <a:sym typeface="Times New Roman" pitchFamily="18" charset="0"/>
              </a:defRPr>
            </a:lvl5pPr>
          </a:lstStyle>
          <a:p>
            <a:pPr lvl="0"/>
            <a:r>
              <a:rPr lang="en-US" altLang="en-US" sz="2800" dirty="0"/>
              <a:t>Method of simplifying a CFG</a:t>
            </a:r>
          </a:p>
          <a:p>
            <a:pPr lvl="0">
              <a:buFontTx/>
              <a:buNone/>
            </a:pPr>
            <a:r>
              <a:rPr lang="en-US" altLang="en-US" sz="2800" dirty="0">
                <a:solidFill>
                  <a:srgbClr val="996633"/>
                </a:solidFill>
              </a:rPr>
              <a:t>Definition:</a:t>
            </a:r>
            <a:r>
              <a:rPr lang="en-US" altLang="en-US" sz="2800" dirty="0"/>
              <a:t> A context-free grammar is in Chomsky normal form if every rule is of one of the following forms</a:t>
            </a:r>
          </a:p>
          <a:p>
            <a:pPr lvl="0" algn="ctr">
              <a:buFontTx/>
              <a:buNone/>
            </a:pPr>
            <a:r>
              <a:rPr lang="en-US" altLang="en-US" sz="2400" dirty="0">
                <a:solidFill>
                  <a:srgbClr val="666699"/>
                </a:solidFill>
              </a:rPr>
              <a:t>A </a:t>
            </a:r>
            <a:r>
              <a:rPr lang="en-US" altLang="en-US" sz="2400" dirty="0">
                <a:solidFill>
                  <a:srgbClr val="666699"/>
                </a:solidFill>
                <a:sym typeface="Symbol" pitchFamily="18" charset="2"/>
              </a:rPr>
              <a:t> BC</a:t>
            </a:r>
          </a:p>
          <a:p>
            <a:pPr lvl="0" algn="ctr">
              <a:buFontTx/>
              <a:buNone/>
            </a:pPr>
            <a:r>
              <a:rPr lang="en-US" altLang="en-US" sz="2400" dirty="0">
                <a:solidFill>
                  <a:srgbClr val="666699"/>
                </a:solidFill>
                <a:sym typeface="Symbol" pitchFamily="18" charset="2"/>
              </a:rPr>
              <a:t>A  a</a:t>
            </a:r>
          </a:p>
          <a:p>
            <a:pPr lvl="0">
              <a:buFontTx/>
              <a:buNone/>
            </a:pPr>
            <a:r>
              <a:rPr lang="en-US" altLang="en-US" sz="2800" dirty="0">
                <a:sym typeface="Symbol" pitchFamily="18" charset="2"/>
              </a:rPr>
              <a:t>	where a is any terminal and A is any variable, and B, and C are any variables or terminals other than the </a:t>
            </a:r>
            <a:endParaRPr lang="en-US" altLang="en-US" sz="2800" dirty="0" smtClean="0">
              <a:sym typeface="Symbol" pitchFamily="18" charset="2"/>
            </a:endParaRPr>
          </a:p>
          <a:p>
            <a:pPr lvl="0">
              <a:buFontTx/>
              <a:buNone/>
            </a:pPr>
            <a:r>
              <a:rPr lang="en-US" altLang="en-US" sz="2800" dirty="0" smtClean="0">
                <a:sym typeface="Symbol" pitchFamily="18" charset="2"/>
              </a:rPr>
              <a:t>   start </a:t>
            </a:r>
            <a:r>
              <a:rPr lang="en-US" altLang="en-US" sz="2800" dirty="0">
                <a:sym typeface="Symbol" pitchFamily="18" charset="2"/>
              </a:rPr>
              <a:t>variable</a:t>
            </a:r>
          </a:p>
          <a:p>
            <a:pPr lvl="0" algn="ctr">
              <a:buFontTx/>
              <a:buNone/>
            </a:pPr>
            <a:r>
              <a:rPr lang="el-GR" altLang="en-US" sz="2400" dirty="0">
                <a:solidFill>
                  <a:srgbClr val="666699"/>
                </a:solidFill>
                <a:sym typeface="Symbol" pitchFamily="18" charset="2"/>
              </a:rPr>
              <a:t>the rule S  ε</a:t>
            </a:r>
            <a:r>
              <a:rPr lang="en-US" altLang="en-US" sz="2400" dirty="0">
                <a:solidFill>
                  <a:srgbClr val="666699"/>
                </a:solidFill>
                <a:sym typeface="Symbol" pitchFamily="18" charset="2"/>
              </a:rPr>
              <a:t> is permitted, </a:t>
            </a:r>
          </a:p>
          <a:p>
            <a:pPr lvl="0" algn="ctr">
              <a:buFontTx/>
              <a:buNone/>
            </a:pPr>
            <a:r>
              <a:rPr lang="en-US" altLang="en-US" sz="2400" dirty="0">
                <a:solidFill>
                  <a:srgbClr val="666699"/>
                </a:solidFill>
                <a:sym typeface="Symbol" pitchFamily="18" charset="2"/>
              </a:rPr>
              <a:t>where S is the start variable</a:t>
            </a:r>
          </a:p>
        </p:txBody>
      </p:sp>
      <p:sp>
        <p:nvSpPr>
          <p:cNvPr id="1048631" name="Title 1048630"/>
          <p:cNvSpPr>
            <a:spLocks noGrp="1"/>
          </p:cNvSpPr>
          <p:nvPr>
            <p:ph type="title"/>
          </p:nvPr>
        </p:nvSpPr>
        <p:spPr>
          <a:xfrm>
            <a:off x="357158" y="428604"/>
            <a:ext cx="8229600" cy="857248"/>
          </a:xfrm>
          <a:prstGeom prst="rect">
            <a:avLst/>
          </a:prstGeom>
          <a:solidFill>
            <a:schemeClr val="bg1"/>
          </a:solidFill>
          <a:ln>
            <a:noFill/>
          </a:ln>
        </p:spPr>
        <p:txBody>
          <a:bodyPr vert="horz" lIns="91440" tIns="45720" rIns="91440" bIns="45720" anchor="t">
            <a:normAutofit/>
          </a:bodyPr>
          <a:lstStyle>
            <a:lvl1pPr marL="0" indent="0" algn="ctr" rtl="0" eaLnBrk="1" fontAlgn="base" latinLnBrk="1" hangingPunct="1">
              <a:lnSpc>
                <a:spcPct val="100000"/>
              </a:lnSpc>
              <a:spcBef>
                <a:spcPct val="0"/>
              </a:spcBef>
              <a:spcAft>
                <a:spcPct val="0"/>
              </a:spcAft>
              <a:buFontTx/>
              <a:buNone/>
              <a:defRPr sz="4000" b="1" i="0" u="none" baseline="0">
                <a:solidFill>
                  <a:srgbClr val="993300"/>
                </a:solidFill>
                <a:latin typeface="Footlight MT Light" pitchFamily="18" charset="0"/>
                <a:sym typeface="Times New Roman" pitchFamily="18" charset="0"/>
              </a:defRPr>
            </a:lvl1pPr>
          </a:lstStyle>
          <a:p>
            <a:pPr lvl="0" algn="l"/>
            <a:r>
              <a:rPr lang="en-US" altLang="en-US" sz="3200" dirty="0">
                <a:solidFill>
                  <a:schemeClr val="tx2"/>
                </a:solidFill>
                <a:latin typeface="+mj-lt"/>
              </a:rPr>
              <a:t>Chomsky normal form</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632">
                                            <p:txEl>
                                              <p:pRg st="0" end="0"/>
                                            </p:txEl>
                                          </p:spTgt>
                                        </p:tgtEl>
                                        <p:attrNameLst>
                                          <p:attrName>style.visibility</p:attrName>
                                        </p:attrNameLst>
                                      </p:cBhvr>
                                      <p:to>
                                        <p:strVal val="visible"/>
                                      </p:to>
                                    </p:set>
                                    <p:animEffect transition="in" filter="wipe(up)">
                                      <p:cBhvr>
                                        <p:cTn id="7" dur="500"/>
                                        <p:tgtEl>
                                          <p:spTgt spid="10486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632">
                                            <p:txEl>
                                              <p:pRg st="1" end="1"/>
                                            </p:txEl>
                                          </p:spTgt>
                                        </p:tgtEl>
                                        <p:attrNameLst>
                                          <p:attrName>style.visibility</p:attrName>
                                        </p:attrNameLst>
                                      </p:cBhvr>
                                      <p:to>
                                        <p:strVal val="visible"/>
                                      </p:to>
                                    </p:set>
                                    <p:animEffect transition="in" filter="wipe(up)">
                                      <p:cBhvr>
                                        <p:cTn id="12" dur="500"/>
                                        <p:tgtEl>
                                          <p:spTgt spid="104863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048632">
                                            <p:txEl>
                                              <p:pRg st="2" end="2"/>
                                            </p:txEl>
                                          </p:spTgt>
                                        </p:tgtEl>
                                        <p:attrNameLst>
                                          <p:attrName>style.visibility</p:attrName>
                                        </p:attrNameLst>
                                      </p:cBhvr>
                                      <p:to>
                                        <p:strVal val="visible"/>
                                      </p:to>
                                    </p:set>
                                    <p:animEffect transition="in" filter="wipe(up)">
                                      <p:cBhvr>
                                        <p:cTn id="16" dur="500"/>
                                        <p:tgtEl>
                                          <p:spTgt spid="104863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048632">
                                            <p:txEl>
                                              <p:pRg st="3" end="3"/>
                                            </p:txEl>
                                          </p:spTgt>
                                        </p:tgtEl>
                                        <p:attrNameLst>
                                          <p:attrName>style.visibility</p:attrName>
                                        </p:attrNameLst>
                                      </p:cBhvr>
                                      <p:to>
                                        <p:strVal val="visible"/>
                                      </p:to>
                                    </p:set>
                                    <p:animEffect transition="in" filter="wipe(up)">
                                      <p:cBhvr>
                                        <p:cTn id="20" dur="500"/>
                                        <p:tgtEl>
                                          <p:spTgt spid="1048632">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048632">
                                            <p:txEl>
                                              <p:pRg st="4" end="4"/>
                                            </p:txEl>
                                          </p:spTgt>
                                        </p:tgtEl>
                                        <p:attrNameLst>
                                          <p:attrName>style.visibility</p:attrName>
                                        </p:attrNameLst>
                                      </p:cBhvr>
                                      <p:to>
                                        <p:strVal val="visible"/>
                                      </p:to>
                                    </p:set>
                                    <p:animEffect transition="in" filter="wipe(up)">
                                      <p:cBhvr>
                                        <p:cTn id="24" dur="500"/>
                                        <p:tgtEl>
                                          <p:spTgt spid="1048632">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048632">
                                            <p:txEl>
                                              <p:pRg st="5" end="5"/>
                                            </p:txEl>
                                          </p:spTgt>
                                        </p:tgtEl>
                                        <p:attrNameLst>
                                          <p:attrName>style.visibility</p:attrName>
                                        </p:attrNameLst>
                                      </p:cBhvr>
                                      <p:to>
                                        <p:strVal val="visible"/>
                                      </p:to>
                                    </p:set>
                                    <p:animEffect transition="in" filter="wipe(up)">
                                      <p:cBhvr>
                                        <p:cTn id="28" dur="500"/>
                                        <p:tgtEl>
                                          <p:spTgt spid="1048632">
                                            <p:txEl>
                                              <p:pRg st="5" end="5"/>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048632">
                                            <p:txEl>
                                              <p:pRg st="6" end="6"/>
                                            </p:txEl>
                                          </p:spTgt>
                                        </p:tgtEl>
                                        <p:attrNameLst>
                                          <p:attrName>style.visibility</p:attrName>
                                        </p:attrNameLst>
                                      </p:cBhvr>
                                      <p:to>
                                        <p:strVal val="visible"/>
                                      </p:to>
                                    </p:set>
                                    <p:animEffect transition="in" filter="wipe(up)">
                                      <p:cBhvr>
                                        <p:cTn id="32" dur="500"/>
                                        <p:tgtEl>
                                          <p:spTgt spid="1048632">
                                            <p:txEl>
                                              <p:pRg st="6" end="6"/>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048632">
                                            <p:txEl>
                                              <p:pRg st="7" end="7"/>
                                            </p:txEl>
                                          </p:spTgt>
                                        </p:tgtEl>
                                        <p:attrNameLst>
                                          <p:attrName>style.visibility</p:attrName>
                                        </p:attrNameLst>
                                      </p:cBhvr>
                                      <p:to>
                                        <p:strVal val="visible"/>
                                      </p:to>
                                    </p:set>
                                    <p:animEffect transition="in" filter="wipe(up)">
                                      <p:cBhvr>
                                        <p:cTn id="36" dur="500"/>
                                        <p:tgtEl>
                                          <p:spTgt spid="10486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 Placeholder 1048633"/>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Tx/>
              <a:buChar char="•"/>
              <a:defRPr sz="3200" b="0" i="0" u="none" baseline="0">
                <a:solidFill>
                  <a:srgbClr val="008080"/>
                </a:solidFill>
                <a:latin typeface="Comic Sans MS" pitchFamily="66" charset="0"/>
                <a:sym typeface="Times New Roman" pitchFamily="18" charset="0"/>
              </a:defRPr>
            </a:lvl1pPr>
            <a:lvl2pPr marL="742950" indent="-285750" algn="l" rtl="0" eaLnBrk="1" fontAlgn="base" latinLnBrk="1" hangingPunct="1">
              <a:lnSpc>
                <a:spcPct val="100000"/>
              </a:lnSpc>
              <a:spcBef>
                <a:spcPct val="20000"/>
              </a:spcBef>
              <a:spcAft>
                <a:spcPct val="0"/>
              </a:spcAft>
              <a:buSzPct val="100000"/>
              <a:buFontTx/>
              <a:buChar char="–"/>
              <a:defRPr sz="2800" b="0" i="0" u="none" baseline="0">
                <a:solidFill>
                  <a:srgbClr val="666699"/>
                </a:solidFill>
                <a:latin typeface="Comic Sans MS" pitchFamily="66" charset="0"/>
                <a:sym typeface="Times New Roman" pitchFamily="18" charset="0"/>
              </a:defRPr>
            </a:lvl2pPr>
            <a:lvl3pPr marL="1143000" indent="-228600" algn="l" rtl="0" eaLnBrk="1" fontAlgn="base" latinLnBrk="1" hangingPunct="1">
              <a:lnSpc>
                <a:spcPct val="100000"/>
              </a:lnSpc>
              <a:spcBef>
                <a:spcPct val="20000"/>
              </a:spcBef>
              <a:spcAft>
                <a:spcPct val="0"/>
              </a:spcAft>
              <a:buSzPct val="100000"/>
              <a:buFontTx/>
              <a:buChar char="•"/>
              <a:defRPr sz="2400" b="0" i="0" u="none" baseline="0">
                <a:solidFill>
                  <a:srgbClr val="0066FF"/>
                </a:solidFill>
                <a:latin typeface="Comic Sans MS" pitchFamily="66" charset="0"/>
                <a:sym typeface="Times New Roman" pitchFamily="18" charset="0"/>
              </a:defRPr>
            </a:lvl3pPr>
            <a:lvl4pPr marL="1600200" indent="-228600" algn="l" rtl="0" eaLnBrk="1" fontAlgn="base" latinLnBrk="1" hangingPunct="1">
              <a:lnSpc>
                <a:spcPct val="100000"/>
              </a:lnSpc>
              <a:spcBef>
                <a:spcPct val="20000"/>
              </a:spcBef>
              <a:spcAft>
                <a:spcPct val="0"/>
              </a:spcAft>
              <a:buSzPct val="100000"/>
              <a:buFontTx/>
              <a:buChar char="–"/>
              <a:defRPr sz="2000" b="0" i="0" u="none" baseline="0">
                <a:solidFill>
                  <a:srgbClr val="666699"/>
                </a:solidFill>
                <a:latin typeface="Comic Sans MS" pitchFamily="66" charset="0"/>
                <a:sym typeface="Times New Roman" pitchFamily="18" charset="0"/>
              </a:defRPr>
            </a:lvl4pPr>
            <a:lvl5pPr marL="2057400" indent="-228600" algn="l" rtl="0" eaLnBrk="1" fontAlgn="base" latinLnBrk="1" hangingPunct="1">
              <a:lnSpc>
                <a:spcPct val="100000"/>
              </a:lnSpc>
              <a:spcBef>
                <a:spcPct val="20000"/>
              </a:spcBef>
              <a:spcAft>
                <a:spcPct val="0"/>
              </a:spcAft>
              <a:buSzPct val="100000"/>
              <a:buFontTx/>
              <a:buChar char="»"/>
              <a:defRPr sz="2000" b="0" i="0" u="none" baseline="0">
                <a:solidFill>
                  <a:schemeClr val="dk1"/>
                </a:solidFill>
                <a:latin typeface="Comic Sans MS" pitchFamily="66" charset="0"/>
                <a:sym typeface="Times New Roman" pitchFamily="18" charset="0"/>
              </a:defRPr>
            </a:lvl5pPr>
          </a:lstStyle>
          <a:p>
            <a:pPr marL="609600" lvl="0" indent="-609600">
              <a:lnSpc>
                <a:spcPct val="90000"/>
              </a:lnSpc>
              <a:buFontTx/>
              <a:buNone/>
            </a:pPr>
            <a:r>
              <a:rPr lang="en-US" altLang="en-US" dirty="0">
                <a:solidFill>
                  <a:srgbClr val="996633"/>
                </a:solidFill>
              </a:rPr>
              <a:t>Theorem:</a:t>
            </a:r>
            <a:r>
              <a:rPr lang="en-US" altLang="en-US" dirty="0"/>
              <a:t> Any context-free language is generated by a context-free grammar in Chomsky normal form.</a:t>
            </a:r>
          </a:p>
          <a:p>
            <a:pPr marL="609600" lvl="0" indent="-609600">
              <a:lnSpc>
                <a:spcPct val="90000"/>
              </a:lnSpc>
              <a:buFontTx/>
              <a:buNone/>
            </a:pPr>
            <a:r>
              <a:rPr lang="en-US" altLang="en-US" dirty="0">
                <a:solidFill>
                  <a:srgbClr val="996633"/>
                </a:solidFill>
              </a:rPr>
              <a:t>Proof idea:</a:t>
            </a:r>
            <a:r>
              <a:rPr lang="en-US" altLang="en-US" dirty="0"/>
              <a:t> Convert any CFG to one in Chomsky normal form by removing or replacing all rules in the wrong form</a:t>
            </a:r>
          </a:p>
          <a:p>
            <a:pPr marL="1371600" lvl="2" indent="-548640">
              <a:lnSpc>
                <a:spcPct val="90000"/>
              </a:lnSpc>
              <a:buClr>
                <a:srgbClr val="996633"/>
              </a:buClr>
              <a:buFont typeface="Comic Sans MS" pitchFamily="66" charset="0"/>
              <a:buAutoNum type="arabicPeriod"/>
            </a:pPr>
            <a:r>
              <a:rPr lang="en-US" altLang="en-US" dirty="0">
                <a:solidFill>
                  <a:srgbClr val="0066CC"/>
                </a:solidFill>
              </a:rPr>
              <a:t>Add a new start symbol</a:t>
            </a:r>
          </a:p>
          <a:p>
            <a:pPr marL="1371600" lvl="2" indent="-548640">
              <a:lnSpc>
                <a:spcPct val="90000"/>
              </a:lnSpc>
              <a:buClr>
                <a:srgbClr val="996633"/>
              </a:buClr>
              <a:buFont typeface="Comic Sans MS" pitchFamily="66" charset="0"/>
              <a:buAutoNum type="arabicPeriod"/>
            </a:pPr>
            <a:r>
              <a:rPr lang="el-GR" altLang="en-US" dirty="0"/>
              <a:t>Eliminate ε</a:t>
            </a:r>
            <a:r>
              <a:rPr lang="en-US" altLang="en-US" dirty="0"/>
              <a:t> rules of the form A </a:t>
            </a:r>
            <a:r>
              <a:rPr lang="el-GR" altLang="en-US" dirty="0">
                <a:sym typeface="Symbol" pitchFamily="18" charset="2"/>
              </a:rPr>
              <a:t> ε</a:t>
            </a:r>
          </a:p>
          <a:p>
            <a:pPr marL="1371600" lvl="2" indent="-548640">
              <a:lnSpc>
                <a:spcPct val="90000"/>
              </a:lnSpc>
              <a:buClr>
                <a:srgbClr val="996633"/>
              </a:buClr>
              <a:buFont typeface="Comic Sans MS" pitchFamily="66" charset="0"/>
              <a:buAutoNum type="arabicPeriod"/>
            </a:pPr>
            <a:r>
              <a:rPr lang="en-US" altLang="en-US" dirty="0">
                <a:sym typeface="Symbol" pitchFamily="18" charset="2"/>
              </a:rPr>
              <a:t>Eliminate unit rules of the form A  B</a:t>
            </a:r>
          </a:p>
          <a:p>
            <a:pPr marL="1371600" lvl="2" indent="-548640">
              <a:lnSpc>
                <a:spcPct val="90000"/>
              </a:lnSpc>
              <a:buClr>
                <a:srgbClr val="996633"/>
              </a:buClr>
              <a:buFont typeface="Comic Sans MS" pitchFamily="66" charset="0"/>
              <a:buAutoNum type="arabicPeriod"/>
            </a:pPr>
            <a:r>
              <a:rPr lang="en-US" altLang="en-US" dirty="0">
                <a:sym typeface="Symbol" pitchFamily="18" charset="2"/>
              </a:rPr>
              <a:t>Convert remaining rules into proper form</a:t>
            </a:r>
          </a:p>
        </p:txBody>
      </p:sp>
      <p:sp>
        <p:nvSpPr>
          <p:cNvPr id="1048633" name="Title 1048632"/>
          <p:cNvSpPr>
            <a:spLocks noGrp="1"/>
          </p:cNvSpPr>
          <p:nvPr>
            <p:ph type="title"/>
          </p:nvPr>
        </p:nvSpPr>
        <p:spPr>
          <a:prstGeom prst="rect">
            <a:avLst/>
          </a:prstGeom>
          <a:solidFill>
            <a:schemeClr val="bg1"/>
          </a:solidFill>
          <a:ln>
            <a:noFill/>
          </a:ln>
        </p:spPr>
        <p:txBody>
          <a:bodyPr vert="horz" lIns="91440" tIns="45720" rIns="91440" bIns="45720" anchor="t">
            <a:normAutofit/>
          </a:bodyPr>
          <a:lstStyle>
            <a:lvl1pPr marL="0" indent="0" algn="ctr" rtl="0" eaLnBrk="1" fontAlgn="base" latinLnBrk="1" hangingPunct="1">
              <a:lnSpc>
                <a:spcPct val="100000"/>
              </a:lnSpc>
              <a:spcBef>
                <a:spcPct val="0"/>
              </a:spcBef>
              <a:spcAft>
                <a:spcPct val="0"/>
              </a:spcAft>
              <a:buFontTx/>
              <a:buNone/>
              <a:defRPr sz="4000" b="1" i="0" u="none" baseline="0">
                <a:solidFill>
                  <a:srgbClr val="993300"/>
                </a:solidFill>
                <a:latin typeface="Footlight MT Light" pitchFamily="18" charset="0"/>
                <a:sym typeface="Times New Roman" pitchFamily="18" charset="0"/>
              </a:defRPr>
            </a:lvl1pPr>
          </a:lstStyle>
          <a:p>
            <a:r>
              <a:rPr lang="en-US" altLang="en-US" sz="3200" dirty="0">
                <a:solidFill>
                  <a:schemeClr val="tx2"/>
                </a:solidFill>
                <a:latin typeface="+mj-lt"/>
              </a:rPr>
              <a:t>CFG’s and Chomsky normal form</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634">
                                            <p:txEl>
                                              <p:pRg st="0" end="0"/>
                                            </p:txEl>
                                          </p:spTgt>
                                        </p:tgtEl>
                                        <p:attrNameLst>
                                          <p:attrName>style.visibility</p:attrName>
                                        </p:attrNameLst>
                                      </p:cBhvr>
                                      <p:to>
                                        <p:strVal val="visible"/>
                                      </p:to>
                                    </p:set>
                                    <p:animEffect transition="in" filter="wipe(up)">
                                      <p:cBhvr>
                                        <p:cTn id="7" dur="500"/>
                                        <p:tgtEl>
                                          <p:spTgt spid="1048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634">
                                            <p:txEl>
                                              <p:pRg st="1" end="1"/>
                                            </p:txEl>
                                          </p:spTgt>
                                        </p:tgtEl>
                                        <p:attrNameLst>
                                          <p:attrName>style.visibility</p:attrName>
                                        </p:attrNameLst>
                                      </p:cBhvr>
                                      <p:to>
                                        <p:strVal val="visible"/>
                                      </p:to>
                                    </p:set>
                                    <p:animEffect transition="in" filter="wipe(up)">
                                      <p:cBhvr>
                                        <p:cTn id="12" dur="500"/>
                                        <p:tgtEl>
                                          <p:spTgt spid="1048634">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48634">
                                            <p:txEl>
                                              <p:pRg st="2" end="2"/>
                                            </p:txEl>
                                          </p:spTgt>
                                        </p:tgtEl>
                                        <p:attrNameLst>
                                          <p:attrName>style.visibility</p:attrName>
                                        </p:attrNameLst>
                                      </p:cBhvr>
                                      <p:to>
                                        <p:strVal val="visible"/>
                                      </p:to>
                                    </p:set>
                                    <p:animEffect transition="in" filter="wipe(up)">
                                      <p:cBhvr>
                                        <p:cTn id="15" dur="500"/>
                                        <p:tgtEl>
                                          <p:spTgt spid="1048634">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048634">
                                            <p:txEl>
                                              <p:pRg st="3" end="3"/>
                                            </p:txEl>
                                          </p:spTgt>
                                        </p:tgtEl>
                                        <p:attrNameLst>
                                          <p:attrName>style.visibility</p:attrName>
                                        </p:attrNameLst>
                                      </p:cBhvr>
                                      <p:to>
                                        <p:strVal val="visible"/>
                                      </p:to>
                                    </p:set>
                                    <p:animEffect transition="in" filter="wipe(up)">
                                      <p:cBhvr>
                                        <p:cTn id="18" dur="500"/>
                                        <p:tgtEl>
                                          <p:spTgt spid="1048634">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048634">
                                            <p:txEl>
                                              <p:pRg st="4" end="4"/>
                                            </p:txEl>
                                          </p:spTgt>
                                        </p:tgtEl>
                                        <p:attrNameLst>
                                          <p:attrName>style.visibility</p:attrName>
                                        </p:attrNameLst>
                                      </p:cBhvr>
                                      <p:to>
                                        <p:strVal val="visible"/>
                                      </p:to>
                                    </p:set>
                                    <p:animEffect transition="in" filter="wipe(up)">
                                      <p:cBhvr>
                                        <p:cTn id="21" dur="500"/>
                                        <p:tgtEl>
                                          <p:spTgt spid="1048634">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48634">
                                            <p:txEl>
                                              <p:pRg st="5" end="5"/>
                                            </p:txEl>
                                          </p:spTgt>
                                        </p:tgtEl>
                                        <p:attrNameLst>
                                          <p:attrName>style.visibility</p:attrName>
                                        </p:attrNameLst>
                                      </p:cBhvr>
                                      <p:to>
                                        <p:strVal val="visible"/>
                                      </p:to>
                                    </p:set>
                                    <p:animEffect transition="in" filter="wipe(up)">
                                      <p:cBhvr>
                                        <p:cTn id="24" dur="500"/>
                                        <p:tgtEl>
                                          <p:spTgt spid="10486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 Placeholder 1048635"/>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Tx/>
              <a:buChar char="•"/>
              <a:defRPr sz="3200" b="0" i="0" u="none" baseline="0">
                <a:solidFill>
                  <a:srgbClr val="008080"/>
                </a:solidFill>
                <a:latin typeface="Comic Sans MS" pitchFamily="66" charset="0"/>
                <a:sym typeface="Times New Roman" pitchFamily="18" charset="0"/>
              </a:defRPr>
            </a:lvl1pPr>
            <a:lvl2pPr marL="742950" indent="-285750" algn="l" rtl="0" eaLnBrk="1" fontAlgn="base" latinLnBrk="1" hangingPunct="1">
              <a:lnSpc>
                <a:spcPct val="100000"/>
              </a:lnSpc>
              <a:spcBef>
                <a:spcPct val="20000"/>
              </a:spcBef>
              <a:spcAft>
                <a:spcPct val="0"/>
              </a:spcAft>
              <a:buSzPct val="100000"/>
              <a:buFontTx/>
              <a:buChar char="–"/>
              <a:defRPr sz="2800" b="0" i="0" u="none" baseline="0">
                <a:solidFill>
                  <a:srgbClr val="666699"/>
                </a:solidFill>
                <a:latin typeface="Comic Sans MS" pitchFamily="66" charset="0"/>
                <a:sym typeface="Times New Roman" pitchFamily="18" charset="0"/>
              </a:defRPr>
            </a:lvl2pPr>
            <a:lvl3pPr marL="1143000" indent="-228600" algn="l" rtl="0" eaLnBrk="1" fontAlgn="base" latinLnBrk="1" hangingPunct="1">
              <a:lnSpc>
                <a:spcPct val="100000"/>
              </a:lnSpc>
              <a:spcBef>
                <a:spcPct val="20000"/>
              </a:spcBef>
              <a:spcAft>
                <a:spcPct val="0"/>
              </a:spcAft>
              <a:buSzPct val="100000"/>
              <a:buFontTx/>
              <a:buChar char="•"/>
              <a:defRPr sz="2400" b="0" i="0" u="none" baseline="0">
                <a:solidFill>
                  <a:srgbClr val="0066FF"/>
                </a:solidFill>
                <a:latin typeface="Comic Sans MS" pitchFamily="66" charset="0"/>
                <a:sym typeface="Times New Roman" pitchFamily="18" charset="0"/>
              </a:defRPr>
            </a:lvl3pPr>
            <a:lvl4pPr marL="1600200" indent="-228600" algn="l" rtl="0" eaLnBrk="1" fontAlgn="base" latinLnBrk="1" hangingPunct="1">
              <a:lnSpc>
                <a:spcPct val="100000"/>
              </a:lnSpc>
              <a:spcBef>
                <a:spcPct val="20000"/>
              </a:spcBef>
              <a:spcAft>
                <a:spcPct val="0"/>
              </a:spcAft>
              <a:buSzPct val="100000"/>
              <a:buFontTx/>
              <a:buChar char="–"/>
              <a:defRPr sz="2000" b="0" i="0" u="none" baseline="0">
                <a:solidFill>
                  <a:srgbClr val="666699"/>
                </a:solidFill>
                <a:latin typeface="Comic Sans MS" pitchFamily="66" charset="0"/>
                <a:sym typeface="Times New Roman" pitchFamily="18" charset="0"/>
              </a:defRPr>
            </a:lvl4pPr>
            <a:lvl5pPr marL="2057400" indent="-228600" algn="l" rtl="0" eaLnBrk="1" fontAlgn="base" latinLnBrk="1" hangingPunct="1">
              <a:lnSpc>
                <a:spcPct val="100000"/>
              </a:lnSpc>
              <a:spcBef>
                <a:spcPct val="20000"/>
              </a:spcBef>
              <a:spcAft>
                <a:spcPct val="0"/>
              </a:spcAft>
              <a:buSzPct val="100000"/>
              <a:buFontTx/>
              <a:buChar char="»"/>
              <a:defRPr sz="2000" b="0" i="0" u="none" baseline="0">
                <a:solidFill>
                  <a:schemeClr val="dk1"/>
                </a:solidFill>
                <a:latin typeface="Comic Sans MS" pitchFamily="66" charset="0"/>
                <a:sym typeface="Times New Roman" pitchFamily="18" charset="0"/>
              </a:defRPr>
            </a:lvl5pPr>
          </a:lstStyle>
          <a:p>
            <a:pPr marL="609600" lvl="0" indent="-609600">
              <a:buClr>
                <a:srgbClr val="996633"/>
              </a:buClr>
              <a:buFontTx/>
              <a:buAutoNum type="arabicPeriod"/>
            </a:pPr>
            <a:r>
              <a:rPr lang="en-US" dirty="0"/>
              <a:t>Add a new start symbol</a:t>
            </a:r>
          </a:p>
          <a:p>
            <a:pPr marL="609600" lvl="0" indent="-609600">
              <a:buClr>
                <a:srgbClr val="996633"/>
              </a:buClr>
              <a:buFont typeface="Comic Sans MS" pitchFamily="66" charset="0"/>
              <a:buChar char="-"/>
            </a:pPr>
            <a:r>
              <a:rPr lang="en-US" dirty="0"/>
              <a:t>Create the following new rule</a:t>
            </a:r>
          </a:p>
          <a:p>
            <a:pPr marL="609600" lvl="0" indent="-609600" algn="ctr">
              <a:buClr>
                <a:srgbClr val="996633"/>
              </a:buClr>
              <a:buFontTx/>
              <a:buNone/>
            </a:pPr>
            <a:r>
              <a:rPr lang="en-US" dirty="0">
                <a:solidFill>
                  <a:srgbClr val="666699"/>
                </a:solidFill>
              </a:rPr>
              <a:t>S</a:t>
            </a:r>
            <a:r>
              <a:rPr lang="en-US" baseline="-25000" dirty="0">
                <a:solidFill>
                  <a:srgbClr val="666699"/>
                </a:solidFill>
              </a:rPr>
              <a:t>0</a:t>
            </a:r>
            <a:r>
              <a:rPr lang="en-US" dirty="0">
                <a:solidFill>
                  <a:srgbClr val="666699"/>
                </a:solidFill>
              </a:rPr>
              <a:t> </a:t>
            </a:r>
            <a:r>
              <a:rPr lang="zh-CN" dirty="0">
                <a:solidFill>
                  <a:srgbClr val="666699"/>
                </a:solidFill>
                <a:sym typeface="Symbol" pitchFamily="18" charset="2"/>
              </a:rPr>
              <a:t> S</a:t>
            </a:r>
          </a:p>
          <a:p>
            <a:pPr marL="609600" lvl="0" indent="-609600">
              <a:buClr>
                <a:srgbClr val="996633"/>
              </a:buClr>
              <a:buFontTx/>
              <a:buNone/>
            </a:pPr>
            <a:r>
              <a:rPr lang="en-US" dirty="0">
                <a:sym typeface="Symbol" pitchFamily="18" charset="2"/>
              </a:rPr>
              <a:t>	where S is the start symbol and S</a:t>
            </a:r>
            <a:r>
              <a:rPr lang="en-US" baseline="-25000" dirty="0">
                <a:sym typeface="Symbol" pitchFamily="18" charset="2"/>
              </a:rPr>
              <a:t>0</a:t>
            </a:r>
            <a:r>
              <a:rPr lang="en-US" dirty="0">
                <a:sym typeface="Symbol" pitchFamily="18" charset="2"/>
              </a:rPr>
              <a:t> is not used in the CFG</a:t>
            </a:r>
          </a:p>
        </p:txBody>
      </p:sp>
      <p:sp>
        <p:nvSpPr>
          <p:cNvPr id="1048635" name="Title 1048634"/>
          <p:cNvSpPr>
            <a:spLocks noGrp="1"/>
          </p:cNvSpPr>
          <p:nvPr>
            <p:ph type="title"/>
          </p:nvPr>
        </p:nvSpPr>
        <p:spPr>
          <a:prstGeom prst="rect">
            <a:avLst/>
          </a:prstGeom>
          <a:solidFill>
            <a:schemeClr val="bg1"/>
          </a:solidFill>
          <a:ln>
            <a:noFill/>
          </a:ln>
        </p:spPr>
        <p:txBody>
          <a:bodyPr vert="horz" lIns="91440" tIns="45720" rIns="91440" bIns="45720" anchor="t">
            <a:normAutofit/>
          </a:bodyPr>
          <a:lstStyle>
            <a:lvl1pPr marL="0" indent="0" algn="ctr" rtl="0" eaLnBrk="1" fontAlgn="base" latinLnBrk="1" hangingPunct="1">
              <a:lnSpc>
                <a:spcPct val="100000"/>
              </a:lnSpc>
              <a:spcBef>
                <a:spcPct val="0"/>
              </a:spcBef>
              <a:spcAft>
                <a:spcPct val="0"/>
              </a:spcAft>
              <a:buFontTx/>
              <a:buNone/>
              <a:defRPr sz="4000" b="1" i="0" u="none" baseline="0">
                <a:solidFill>
                  <a:srgbClr val="993300"/>
                </a:solidFill>
                <a:latin typeface="Footlight MT Light" pitchFamily="18" charset="0"/>
                <a:sym typeface="Times New Roman" pitchFamily="18" charset="0"/>
              </a:defRPr>
            </a:lvl1pPr>
          </a:lstStyle>
          <a:p>
            <a:pPr lvl="0"/>
            <a:r>
              <a:rPr lang="en-US" sz="3200" dirty="0">
                <a:solidFill>
                  <a:schemeClr val="tx2"/>
                </a:solidFill>
                <a:latin typeface="+mj-lt"/>
              </a:rPr>
              <a:t>Convert a CFG to Chomsky normal form</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636">
                                            <p:txEl>
                                              <p:pRg st="0" end="0"/>
                                            </p:txEl>
                                          </p:spTgt>
                                        </p:tgtEl>
                                        <p:attrNameLst>
                                          <p:attrName>style.visibility</p:attrName>
                                        </p:attrNameLst>
                                      </p:cBhvr>
                                      <p:to>
                                        <p:strVal val="visible"/>
                                      </p:to>
                                    </p:set>
                                    <p:animEffect transition="in" filter="wipe(up)">
                                      <p:cBhvr>
                                        <p:cTn id="7" dur="500"/>
                                        <p:tgtEl>
                                          <p:spTgt spid="1048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636">
                                            <p:txEl>
                                              <p:pRg st="1" end="1"/>
                                            </p:txEl>
                                          </p:spTgt>
                                        </p:tgtEl>
                                        <p:attrNameLst>
                                          <p:attrName>style.visibility</p:attrName>
                                        </p:attrNameLst>
                                      </p:cBhvr>
                                      <p:to>
                                        <p:strVal val="visible"/>
                                      </p:to>
                                    </p:set>
                                    <p:animEffect transition="in" filter="wipe(up)">
                                      <p:cBhvr>
                                        <p:cTn id="12" dur="500"/>
                                        <p:tgtEl>
                                          <p:spTgt spid="1048636">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48636">
                                            <p:txEl>
                                              <p:pRg st="2" end="2"/>
                                            </p:txEl>
                                          </p:spTgt>
                                        </p:tgtEl>
                                        <p:attrNameLst>
                                          <p:attrName>style.visibility</p:attrName>
                                        </p:attrNameLst>
                                      </p:cBhvr>
                                      <p:to>
                                        <p:strVal val="visible"/>
                                      </p:to>
                                    </p:set>
                                    <p:animEffect transition="in" filter="wipe(up)">
                                      <p:cBhvr>
                                        <p:cTn id="15" dur="500"/>
                                        <p:tgtEl>
                                          <p:spTgt spid="1048636">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048636">
                                            <p:txEl>
                                              <p:pRg st="3" end="3"/>
                                            </p:txEl>
                                          </p:spTgt>
                                        </p:tgtEl>
                                        <p:attrNameLst>
                                          <p:attrName>style.visibility</p:attrName>
                                        </p:attrNameLst>
                                      </p:cBhvr>
                                      <p:to>
                                        <p:strVal val="visible"/>
                                      </p:to>
                                    </p:set>
                                    <p:animEffect transition="in" filter="wipe(up)">
                                      <p:cBhvr>
                                        <p:cTn id="18" dur="500"/>
                                        <p:tgtEl>
                                          <p:spTgt spid="10486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 Placeholder 1048637"/>
          <p:cNvSpPr>
            <a:spLocks noGrp="1"/>
          </p:cNvSpPr>
          <p:nvPr>
            <p:ph idx="1"/>
          </p:nvPr>
        </p:nvSpPr>
        <p:spPr>
          <a:prstGeom prst="rect">
            <a:avLst/>
          </a:prstGeom>
          <a:noFill/>
          <a:ln>
            <a:noFill/>
          </a:ln>
        </p:spPr>
        <p:txBody>
          <a:bodyPr vert="horz" lIns="91440" tIns="45720" rIns="91440" bIns="45720" anchor="t">
            <a:normAutofit fontScale="92500"/>
          </a:bodyPr>
          <a:lstStyle>
            <a:lvl1pPr marL="342900" indent="-342900" algn="l" rtl="0" eaLnBrk="1" fontAlgn="base" latinLnBrk="1" hangingPunct="1">
              <a:lnSpc>
                <a:spcPct val="100000"/>
              </a:lnSpc>
              <a:spcBef>
                <a:spcPct val="20000"/>
              </a:spcBef>
              <a:spcAft>
                <a:spcPct val="0"/>
              </a:spcAft>
              <a:buSzPct val="100000"/>
              <a:buFontTx/>
              <a:buChar char="•"/>
              <a:defRPr sz="3200" b="0" i="0" u="none" baseline="0">
                <a:solidFill>
                  <a:srgbClr val="008080"/>
                </a:solidFill>
                <a:latin typeface="Comic Sans MS" pitchFamily="66" charset="0"/>
                <a:sym typeface="Times New Roman" pitchFamily="18" charset="0"/>
              </a:defRPr>
            </a:lvl1pPr>
            <a:lvl2pPr marL="742950" indent="-285750" algn="l" rtl="0" eaLnBrk="1" fontAlgn="base" latinLnBrk="1" hangingPunct="1">
              <a:lnSpc>
                <a:spcPct val="100000"/>
              </a:lnSpc>
              <a:spcBef>
                <a:spcPct val="20000"/>
              </a:spcBef>
              <a:spcAft>
                <a:spcPct val="0"/>
              </a:spcAft>
              <a:buSzPct val="100000"/>
              <a:buFontTx/>
              <a:buChar char="–"/>
              <a:defRPr sz="2800" b="0" i="0" u="none" baseline="0">
                <a:solidFill>
                  <a:srgbClr val="666699"/>
                </a:solidFill>
                <a:latin typeface="Comic Sans MS" pitchFamily="66" charset="0"/>
                <a:sym typeface="Times New Roman" pitchFamily="18" charset="0"/>
              </a:defRPr>
            </a:lvl2pPr>
            <a:lvl3pPr marL="1143000" indent="-228600" algn="l" rtl="0" eaLnBrk="1" fontAlgn="base" latinLnBrk="1" hangingPunct="1">
              <a:lnSpc>
                <a:spcPct val="100000"/>
              </a:lnSpc>
              <a:spcBef>
                <a:spcPct val="20000"/>
              </a:spcBef>
              <a:spcAft>
                <a:spcPct val="0"/>
              </a:spcAft>
              <a:buSzPct val="100000"/>
              <a:buFontTx/>
              <a:buChar char="•"/>
              <a:defRPr sz="2400" b="0" i="0" u="none" baseline="0">
                <a:solidFill>
                  <a:srgbClr val="0066FF"/>
                </a:solidFill>
                <a:latin typeface="Comic Sans MS" pitchFamily="66" charset="0"/>
                <a:sym typeface="Times New Roman" pitchFamily="18" charset="0"/>
              </a:defRPr>
            </a:lvl3pPr>
            <a:lvl4pPr marL="1600200" indent="-228600" algn="l" rtl="0" eaLnBrk="1" fontAlgn="base" latinLnBrk="1" hangingPunct="1">
              <a:lnSpc>
                <a:spcPct val="100000"/>
              </a:lnSpc>
              <a:spcBef>
                <a:spcPct val="20000"/>
              </a:spcBef>
              <a:spcAft>
                <a:spcPct val="0"/>
              </a:spcAft>
              <a:buSzPct val="100000"/>
              <a:buFontTx/>
              <a:buChar char="–"/>
              <a:defRPr sz="2000" b="0" i="0" u="none" baseline="0">
                <a:solidFill>
                  <a:srgbClr val="666699"/>
                </a:solidFill>
                <a:latin typeface="Comic Sans MS" pitchFamily="66" charset="0"/>
                <a:sym typeface="Times New Roman" pitchFamily="18" charset="0"/>
              </a:defRPr>
            </a:lvl4pPr>
            <a:lvl5pPr marL="2057400" indent="-228600" algn="l" rtl="0" eaLnBrk="1" fontAlgn="base" latinLnBrk="1" hangingPunct="1">
              <a:lnSpc>
                <a:spcPct val="100000"/>
              </a:lnSpc>
              <a:spcBef>
                <a:spcPct val="20000"/>
              </a:spcBef>
              <a:spcAft>
                <a:spcPct val="0"/>
              </a:spcAft>
              <a:buSzPct val="100000"/>
              <a:buFontTx/>
              <a:buChar char="»"/>
              <a:defRPr sz="2000" b="0" i="0" u="none" baseline="0">
                <a:solidFill>
                  <a:schemeClr val="dk1"/>
                </a:solidFill>
                <a:latin typeface="Comic Sans MS" pitchFamily="66" charset="0"/>
                <a:sym typeface="Times New Roman" pitchFamily="18" charset="0"/>
              </a:defRPr>
            </a:lvl5pPr>
          </a:lstStyle>
          <a:p>
            <a:pPr marL="609600" lvl="0" indent="-609600">
              <a:buClr>
                <a:srgbClr val="996633"/>
              </a:buClr>
              <a:buFontTx/>
              <a:buAutoNum type="arabicPeriod" startAt="2"/>
            </a:pPr>
            <a:r>
              <a:rPr lang="en-US" altLang="en-US" dirty="0">
                <a:sym typeface="Symbol" pitchFamily="18" charset="2"/>
              </a:rPr>
              <a:t>Eliminate all </a:t>
            </a:r>
            <a:r>
              <a:rPr lang="el-GR" altLang="en-US" dirty="0">
                <a:sym typeface="Symbol" pitchFamily="18" charset="2"/>
              </a:rPr>
              <a:t>ε</a:t>
            </a:r>
            <a:r>
              <a:rPr lang="en-US" altLang="en-US" dirty="0">
                <a:sym typeface="Symbol" pitchFamily="18" charset="2"/>
              </a:rPr>
              <a:t> rules A  </a:t>
            </a:r>
            <a:r>
              <a:rPr lang="el-GR" altLang="en-US" dirty="0">
                <a:sym typeface="Symbol" pitchFamily="18" charset="2"/>
              </a:rPr>
              <a:t>ε</a:t>
            </a:r>
            <a:r>
              <a:rPr lang="en-US" altLang="en-US" dirty="0">
                <a:sym typeface="Symbol" pitchFamily="18" charset="2"/>
              </a:rPr>
              <a:t>, where A is not the start variable</a:t>
            </a:r>
          </a:p>
          <a:p>
            <a:pPr marL="609600" lvl="0" indent="-609600">
              <a:buClr>
                <a:srgbClr val="996633"/>
              </a:buClr>
              <a:buFont typeface="Comic Sans MS" pitchFamily="66" charset="0"/>
              <a:buAutoNum type="arabicPeriod"/>
            </a:pPr>
            <a:r>
              <a:rPr lang="en-US" altLang="en-US" dirty="0">
                <a:sym typeface="Symbol" pitchFamily="18" charset="2"/>
              </a:rPr>
              <a:t>For each rule with an occurrence of A on the right-hand side, add a new rule with the A deleted</a:t>
            </a:r>
          </a:p>
          <a:p>
            <a:pPr marL="609600" lvl="0" indent="-609600" algn="ctr">
              <a:buClr>
                <a:srgbClr val="996633"/>
              </a:buClr>
              <a:buFontTx/>
              <a:buAutoNum type="arabicPeriod"/>
            </a:pPr>
            <a:r>
              <a:rPr lang="en-US" altLang="en-US" sz="2400" dirty="0">
                <a:solidFill>
                  <a:srgbClr val="666699"/>
                </a:solidFill>
                <a:sym typeface="Symbol" pitchFamily="18" charset="2"/>
              </a:rPr>
              <a:t>R  </a:t>
            </a:r>
            <a:r>
              <a:rPr lang="en-US" altLang="en-US" sz="2400" dirty="0" err="1">
                <a:solidFill>
                  <a:srgbClr val="666699"/>
                </a:solidFill>
                <a:sym typeface="Symbol" pitchFamily="18" charset="2"/>
              </a:rPr>
              <a:t>uAv</a:t>
            </a:r>
            <a:r>
              <a:rPr lang="en-US" altLang="en-US" sz="2400" dirty="0">
                <a:solidFill>
                  <a:srgbClr val="666699"/>
                </a:solidFill>
                <a:sym typeface="Symbol" pitchFamily="18" charset="2"/>
              </a:rPr>
              <a:t> becomes R  </a:t>
            </a:r>
            <a:r>
              <a:rPr lang="en-US" altLang="en-US" sz="2400" dirty="0" err="1">
                <a:solidFill>
                  <a:srgbClr val="666699"/>
                </a:solidFill>
                <a:sym typeface="Symbol" pitchFamily="18" charset="2"/>
              </a:rPr>
              <a:t>uAv</a:t>
            </a:r>
            <a:r>
              <a:rPr lang="en-US" altLang="en-US" sz="2400" dirty="0">
                <a:solidFill>
                  <a:srgbClr val="666699"/>
                </a:solidFill>
                <a:sym typeface="Symbol" pitchFamily="18" charset="2"/>
              </a:rPr>
              <a:t> | </a:t>
            </a:r>
            <a:r>
              <a:rPr lang="en-US" altLang="en-US" sz="2400" dirty="0" err="1">
                <a:solidFill>
                  <a:srgbClr val="666699"/>
                </a:solidFill>
                <a:sym typeface="Symbol" pitchFamily="18" charset="2"/>
              </a:rPr>
              <a:t>uv</a:t>
            </a:r>
            <a:endParaRPr lang="en-US" altLang="en-US" sz="2400" dirty="0">
              <a:solidFill>
                <a:srgbClr val="666699"/>
              </a:solidFill>
              <a:sym typeface="Symbol" pitchFamily="18" charset="2"/>
            </a:endParaRPr>
          </a:p>
          <a:p>
            <a:pPr marL="609600" lvl="0" indent="-609600" algn="ctr">
              <a:buClr>
                <a:srgbClr val="996633"/>
              </a:buClr>
              <a:buFontTx/>
              <a:buAutoNum type="arabicPeriod"/>
            </a:pPr>
            <a:r>
              <a:rPr lang="en-US" altLang="en-US" sz="2400" dirty="0">
                <a:solidFill>
                  <a:srgbClr val="666699"/>
                </a:solidFill>
                <a:sym typeface="Symbol" pitchFamily="18" charset="2"/>
              </a:rPr>
              <a:t>R  </a:t>
            </a:r>
            <a:r>
              <a:rPr lang="en-US" altLang="en-US" sz="2400" dirty="0" err="1">
                <a:solidFill>
                  <a:srgbClr val="666699"/>
                </a:solidFill>
                <a:sym typeface="Symbol" pitchFamily="18" charset="2"/>
              </a:rPr>
              <a:t>uAvAw</a:t>
            </a:r>
            <a:r>
              <a:rPr lang="en-US" altLang="en-US" sz="2400" dirty="0">
                <a:solidFill>
                  <a:srgbClr val="666699"/>
                </a:solidFill>
                <a:sym typeface="Symbol" pitchFamily="18" charset="2"/>
              </a:rPr>
              <a:t> becomes R  </a:t>
            </a:r>
            <a:r>
              <a:rPr lang="en-US" altLang="en-US" sz="2400" dirty="0" err="1">
                <a:solidFill>
                  <a:srgbClr val="666699"/>
                </a:solidFill>
                <a:sym typeface="Symbol" pitchFamily="18" charset="2"/>
              </a:rPr>
              <a:t>uAvAw</a:t>
            </a:r>
            <a:r>
              <a:rPr lang="en-US" altLang="en-US" sz="2400" dirty="0">
                <a:solidFill>
                  <a:srgbClr val="666699"/>
                </a:solidFill>
                <a:sym typeface="Symbol" pitchFamily="18" charset="2"/>
              </a:rPr>
              <a:t> | </a:t>
            </a:r>
            <a:r>
              <a:rPr lang="en-US" altLang="en-US" sz="2400" dirty="0" err="1">
                <a:solidFill>
                  <a:srgbClr val="666699"/>
                </a:solidFill>
                <a:sym typeface="Symbol" pitchFamily="18" charset="2"/>
              </a:rPr>
              <a:t>uvAw</a:t>
            </a:r>
            <a:r>
              <a:rPr lang="en-US" altLang="en-US" sz="2400" dirty="0">
                <a:solidFill>
                  <a:srgbClr val="666699"/>
                </a:solidFill>
                <a:sym typeface="Symbol" pitchFamily="18" charset="2"/>
              </a:rPr>
              <a:t> | </a:t>
            </a:r>
            <a:r>
              <a:rPr lang="en-US" altLang="en-US" sz="2400" dirty="0" err="1">
                <a:solidFill>
                  <a:srgbClr val="666699"/>
                </a:solidFill>
                <a:sym typeface="Symbol" pitchFamily="18" charset="2"/>
              </a:rPr>
              <a:t>uAvw</a:t>
            </a:r>
            <a:r>
              <a:rPr lang="en-US" altLang="en-US" sz="2400" dirty="0">
                <a:solidFill>
                  <a:srgbClr val="666699"/>
                </a:solidFill>
                <a:sym typeface="Symbol" pitchFamily="18" charset="2"/>
              </a:rPr>
              <a:t> | </a:t>
            </a:r>
            <a:r>
              <a:rPr lang="en-US" altLang="en-US" sz="2400" dirty="0" err="1">
                <a:solidFill>
                  <a:srgbClr val="666699"/>
                </a:solidFill>
                <a:sym typeface="Symbol" pitchFamily="18" charset="2"/>
              </a:rPr>
              <a:t>uvw</a:t>
            </a:r>
            <a:endParaRPr lang="en-US" altLang="en-US" sz="2400" dirty="0">
              <a:solidFill>
                <a:srgbClr val="666699"/>
              </a:solidFill>
              <a:sym typeface="Symbol" pitchFamily="18" charset="2"/>
            </a:endParaRPr>
          </a:p>
          <a:p>
            <a:pPr marL="609600" lvl="0" indent="-609600">
              <a:buClr>
                <a:srgbClr val="996633"/>
              </a:buClr>
              <a:buFont typeface="Comic Sans MS" pitchFamily="66" charset="0"/>
              <a:buAutoNum type="arabicPeriod"/>
            </a:pPr>
            <a:r>
              <a:rPr lang="el-GR" altLang="en-US" dirty="0">
                <a:sym typeface="Symbol" pitchFamily="18" charset="2"/>
              </a:rPr>
              <a:t>If we have R  A, replace it with    R  ε</a:t>
            </a:r>
            <a:r>
              <a:rPr lang="en-US" altLang="en-US" dirty="0">
                <a:sym typeface="Symbol" pitchFamily="18" charset="2"/>
              </a:rPr>
              <a:t> unless we had already removed R  </a:t>
            </a:r>
            <a:r>
              <a:rPr lang="el-GR" altLang="en-US" dirty="0">
                <a:sym typeface="Symbol" pitchFamily="18" charset="2"/>
              </a:rPr>
              <a:t>ε</a:t>
            </a:r>
          </a:p>
        </p:txBody>
      </p:sp>
      <p:sp>
        <p:nvSpPr>
          <p:cNvPr id="1048637" name="Title 1048636"/>
          <p:cNvSpPr>
            <a:spLocks noGrp="1"/>
          </p:cNvSpPr>
          <p:nvPr>
            <p:ph type="title"/>
          </p:nvPr>
        </p:nvSpPr>
        <p:spPr>
          <a:prstGeom prst="rect">
            <a:avLst/>
          </a:prstGeom>
          <a:solidFill>
            <a:schemeClr val="bg1"/>
          </a:solidFill>
          <a:ln>
            <a:noFill/>
          </a:ln>
        </p:spPr>
        <p:txBody>
          <a:bodyPr vert="horz" lIns="91440" tIns="45720" rIns="91440" bIns="45720" anchor="t">
            <a:normAutofit/>
          </a:bodyPr>
          <a:lstStyle>
            <a:lvl1pPr marL="0" indent="0" algn="ctr" rtl="0" eaLnBrk="1" fontAlgn="base" latinLnBrk="1" hangingPunct="1">
              <a:lnSpc>
                <a:spcPct val="100000"/>
              </a:lnSpc>
              <a:spcBef>
                <a:spcPct val="0"/>
              </a:spcBef>
              <a:spcAft>
                <a:spcPct val="0"/>
              </a:spcAft>
              <a:buFontTx/>
              <a:buNone/>
              <a:defRPr sz="4000" b="1" i="0" u="none" baseline="0">
                <a:solidFill>
                  <a:srgbClr val="993300"/>
                </a:solidFill>
                <a:latin typeface="Footlight MT Light" pitchFamily="18" charset="0"/>
                <a:sym typeface="Times New Roman" pitchFamily="18" charset="0"/>
              </a:defRPr>
            </a:lvl1pPr>
          </a:lstStyle>
          <a:p>
            <a:pPr lvl="0" algn="l" latinLnBrk="0">
              <a:spcBef>
                <a:spcPts val="0"/>
              </a:spcBef>
              <a:spcAft>
                <a:spcPts val="0"/>
              </a:spcAft>
              <a:buSzPts val="1400"/>
            </a:pPr>
            <a:r>
              <a:rPr lang="en-US" sz="3200" dirty="0">
                <a:solidFill>
                  <a:schemeClr val="tx2"/>
                </a:solidFill>
                <a:latin typeface="+mj-lt"/>
              </a:rPr>
              <a:t>Convert a CFG to Chomsky normal form</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638">
                                            <p:txEl>
                                              <p:pRg st="0" end="0"/>
                                            </p:txEl>
                                          </p:spTgt>
                                        </p:tgtEl>
                                        <p:attrNameLst>
                                          <p:attrName>style.visibility</p:attrName>
                                        </p:attrNameLst>
                                      </p:cBhvr>
                                      <p:to>
                                        <p:strVal val="visible"/>
                                      </p:to>
                                    </p:set>
                                    <p:animEffect transition="in" filter="wipe(up)">
                                      <p:cBhvr>
                                        <p:cTn id="7" dur="500"/>
                                        <p:tgtEl>
                                          <p:spTgt spid="10486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638">
                                            <p:txEl>
                                              <p:pRg st="1" end="1"/>
                                            </p:txEl>
                                          </p:spTgt>
                                        </p:tgtEl>
                                        <p:attrNameLst>
                                          <p:attrName>style.visibility</p:attrName>
                                        </p:attrNameLst>
                                      </p:cBhvr>
                                      <p:to>
                                        <p:strVal val="visible"/>
                                      </p:to>
                                    </p:set>
                                    <p:animEffect transition="in" filter="wipe(up)">
                                      <p:cBhvr>
                                        <p:cTn id="12" dur="500"/>
                                        <p:tgtEl>
                                          <p:spTgt spid="10486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8638">
                                            <p:txEl>
                                              <p:pRg st="2" end="2"/>
                                            </p:txEl>
                                          </p:spTgt>
                                        </p:tgtEl>
                                        <p:attrNameLst>
                                          <p:attrName>style.visibility</p:attrName>
                                        </p:attrNameLst>
                                      </p:cBhvr>
                                      <p:to>
                                        <p:strVal val="visible"/>
                                      </p:to>
                                    </p:set>
                                    <p:animEffect transition="in" filter="wipe(up)">
                                      <p:cBhvr>
                                        <p:cTn id="17" dur="500"/>
                                        <p:tgtEl>
                                          <p:spTgt spid="10486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48638">
                                            <p:txEl>
                                              <p:pRg st="3" end="3"/>
                                            </p:txEl>
                                          </p:spTgt>
                                        </p:tgtEl>
                                        <p:attrNameLst>
                                          <p:attrName>style.visibility</p:attrName>
                                        </p:attrNameLst>
                                      </p:cBhvr>
                                      <p:to>
                                        <p:strVal val="visible"/>
                                      </p:to>
                                    </p:set>
                                    <p:animEffect transition="in" filter="wipe(up)">
                                      <p:cBhvr>
                                        <p:cTn id="22" dur="500"/>
                                        <p:tgtEl>
                                          <p:spTgt spid="10486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48638">
                                            <p:txEl>
                                              <p:pRg st="4" end="4"/>
                                            </p:txEl>
                                          </p:spTgt>
                                        </p:tgtEl>
                                        <p:attrNameLst>
                                          <p:attrName>style.visibility</p:attrName>
                                        </p:attrNameLst>
                                      </p:cBhvr>
                                      <p:to>
                                        <p:strVal val="visible"/>
                                      </p:to>
                                    </p:set>
                                    <p:animEffect transition="in" filter="wipe(up)">
                                      <p:cBhvr>
                                        <p:cTn id="27" dur="500"/>
                                        <p:tgtEl>
                                          <p:spTgt spid="10486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ext Placeholder 1048639"/>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Tx/>
              <a:buChar char="•"/>
              <a:defRPr sz="3200" b="0" i="0" u="none" baseline="0">
                <a:solidFill>
                  <a:srgbClr val="008080"/>
                </a:solidFill>
                <a:latin typeface="Comic Sans MS" pitchFamily="66" charset="0"/>
                <a:sym typeface="Times New Roman" pitchFamily="18" charset="0"/>
              </a:defRPr>
            </a:lvl1pPr>
            <a:lvl2pPr marL="742950" indent="-285750" algn="l" rtl="0" eaLnBrk="1" fontAlgn="base" latinLnBrk="1" hangingPunct="1">
              <a:lnSpc>
                <a:spcPct val="100000"/>
              </a:lnSpc>
              <a:spcBef>
                <a:spcPct val="20000"/>
              </a:spcBef>
              <a:spcAft>
                <a:spcPct val="0"/>
              </a:spcAft>
              <a:buSzPct val="100000"/>
              <a:buFontTx/>
              <a:buChar char="–"/>
              <a:defRPr sz="2800" b="0" i="0" u="none" baseline="0">
                <a:solidFill>
                  <a:srgbClr val="666699"/>
                </a:solidFill>
                <a:latin typeface="Comic Sans MS" pitchFamily="66" charset="0"/>
                <a:sym typeface="Times New Roman" pitchFamily="18" charset="0"/>
              </a:defRPr>
            </a:lvl2pPr>
            <a:lvl3pPr marL="1143000" indent="-228600" algn="l" rtl="0" eaLnBrk="1" fontAlgn="base" latinLnBrk="1" hangingPunct="1">
              <a:lnSpc>
                <a:spcPct val="100000"/>
              </a:lnSpc>
              <a:spcBef>
                <a:spcPct val="20000"/>
              </a:spcBef>
              <a:spcAft>
                <a:spcPct val="0"/>
              </a:spcAft>
              <a:buSzPct val="100000"/>
              <a:buFontTx/>
              <a:buChar char="•"/>
              <a:defRPr sz="2400" b="0" i="0" u="none" baseline="0">
                <a:solidFill>
                  <a:srgbClr val="0066FF"/>
                </a:solidFill>
                <a:latin typeface="Comic Sans MS" pitchFamily="66" charset="0"/>
                <a:sym typeface="Times New Roman" pitchFamily="18" charset="0"/>
              </a:defRPr>
            </a:lvl3pPr>
            <a:lvl4pPr marL="1600200" indent="-228600" algn="l" rtl="0" eaLnBrk="1" fontAlgn="base" latinLnBrk="1" hangingPunct="1">
              <a:lnSpc>
                <a:spcPct val="100000"/>
              </a:lnSpc>
              <a:spcBef>
                <a:spcPct val="20000"/>
              </a:spcBef>
              <a:spcAft>
                <a:spcPct val="0"/>
              </a:spcAft>
              <a:buSzPct val="100000"/>
              <a:buFontTx/>
              <a:buChar char="–"/>
              <a:defRPr sz="2000" b="0" i="0" u="none" baseline="0">
                <a:solidFill>
                  <a:srgbClr val="666699"/>
                </a:solidFill>
                <a:latin typeface="Comic Sans MS" pitchFamily="66" charset="0"/>
                <a:sym typeface="Times New Roman" pitchFamily="18" charset="0"/>
              </a:defRPr>
            </a:lvl4pPr>
            <a:lvl5pPr marL="2057400" indent="-228600" algn="l" rtl="0" eaLnBrk="1" fontAlgn="base" latinLnBrk="1" hangingPunct="1">
              <a:lnSpc>
                <a:spcPct val="100000"/>
              </a:lnSpc>
              <a:spcBef>
                <a:spcPct val="20000"/>
              </a:spcBef>
              <a:spcAft>
                <a:spcPct val="0"/>
              </a:spcAft>
              <a:buSzPct val="100000"/>
              <a:buFontTx/>
              <a:buChar char="»"/>
              <a:defRPr sz="2000" b="0" i="0" u="none" baseline="0">
                <a:solidFill>
                  <a:schemeClr val="dk1"/>
                </a:solidFill>
                <a:latin typeface="Comic Sans MS" pitchFamily="66" charset="0"/>
                <a:sym typeface="Times New Roman" pitchFamily="18" charset="0"/>
              </a:defRPr>
            </a:lvl5pPr>
          </a:lstStyle>
          <a:p>
            <a:pPr marL="609600" lvl="0" indent="-609600">
              <a:buClr>
                <a:srgbClr val="996633"/>
              </a:buClr>
              <a:buFontTx/>
              <a:buAutoNum type="arabicPeriod" startAt="3"/>
            </a:pPr>
            <a:r>
              <a:rPr lang="en-US" dirty="0">
                <a:sym typeface="Symbol" pitchFamily="18" charset="2"/>
              </a:rPr>
              <a:t>Eliminate all unit rules of the form A  B</a:t>
            </a:r>
          </a:p>
          <a:p>
            <a:pPr marL="609600" lvl="0" indent="-609600">
              <a:buClr>
                <a:srgbClr val="996633"/>
              </a:buClr>
              <a:buFont typeface="Comic Sans MS" pitchFamily="66" charset="0"/>
              <a:buAutoNum type="arabicPeriod"/>
            </a:pPr>
            <a:r>
              <a:rPr lang="en-US" dirty="0">
                <a:sym typeface="Symbol" pitchFamily="18" charset="2"/>
              </a:rPr>
              <a:t>For each rule B  u, add a new rule A  u, where u is a string of terminals and variables, unless this rule had already been removed</a:t>
            </a:r>
          </a:p>
          <a:p>
            <a:pPr marL="609600" lvl="0" indent="-609600">
              <a:buClr>
                <a:srgbClr val="996633"/>
              </a:buClr>
              <a:buFont typeface="Comic Sans MS" pitchFamily="66" charset="0"/>
              <a:buAutoNum type="arabicPeriod"/>
            </a:pPr>
            <a:r>
              <a:rPr lang="en-US" dirty="0">
                <a:sym typeface="Symbol" pitchFamily="18" charset="2"/>
              </a:rPr>
              <a:t>Repeat until all unit rules have been replaced</a:t>
            </a:r>
          </a:p>
        </p:txBody>
      </p:sp>
      <p:sp>
        <p:nvSpPr>
          <p:cNvPr id="1048639" name="Title 1048638"/>
          <p:cNvSpPr>
            <a:spLocks noGrp="1"/>
          </p:cNvSpPr>
          <p:nvPr>
            <p:ph type="title"/>
          </p:nvPr>
        </p:nvSpPr>
        <p:spPr>
          <a:xfrm>
            <a:off x="457200" y="285736"/>
            <a:ext cx="8229600" cy="1143000"/>
          </a:xfrm>
          <a:prstGeom prst="rect">
            <a:avLst/>
          </a:prstGeom>
          <a:solidFill>
            <a:schemeClr val="bg1"/>
          </a:solidFill>
          <a:ln>
            <a:noFill/>
          </a:ln>
        </p:spPr>
        <p:txBody>
          <a:bodyPr vert="horz" lIns="91440" tIns="45720" rIns="91440" bIns="45720" anchor="t">
            <a:normAutofit/>
          </a:bodyPr>
          <a:lstStyle>
            <a:lvl1pPr marL="0" indent="0" algn="ctr" rtl="0" eaLnBrk="1" fontAlgn="base" latinLnBrk="1" hangingPunct="1">
              <a:lnSpc>
                <a:spcPct val="100000"/>
              </a:lnSpc>
              <a:spcBef>
                <a:spcPct val="0"/>
              </a:spcBef>
              <a:spcAft>
                <a:spcPct val="0"/>
              </a:spcAft>
              <a:buFontTx/>
              <a:buNone/>
              <a:defRPr sz="4000" b="1" i="0" u="none" baseline="0">
                <a:solidFill>
                  <a:srgbClr val="993300"/>
                </a:solidFill>
                <a:latin typeface="Footlight MT Light" pitchFamily="18" charset="0"/>
                <a:sym typeface="Times New Roman" pitchFamily="18" charset="0"/>
              </a:defRPr>
            </a:lvl1pPr>
          </a:lstStyle>
          <a:p>
            <a:pPr algn="l" latinLnBrk="0">
              <a:spcBef>
                <a:spcPts val="0"/>
              </a:spcBef>
              <a:spcAft>
                <a:spcPts val="0"/>
              </a:spcAft>
              <a:buSzPts val="1400"/>
            </a:pPr>
            <a:r>
              <a:rPr lang="en-US" sz="3200" dirty="0">
                <a:solidFill>
                  <a:schemeClr val="tx2"/>
                </a:solidFill>
                <a:latin typeface="+mj-lt"/>
              </a:rPr>
              <a:t>Convert a CFG to Chomsky normal form</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640">
                                            <p:txEl>
                                              <p:pRg st="0" end="0"/>
                                            </p:txEl>
                                          </p:spTgt>
                                        </p:tgtEl>
                                        <p:attrNameLst>
                                          <p:attrName>style.visibility</p:attrName>
                                        </p:attrNameLst>
                                      </p:cBhvr>
                                      <p:to>
                                        <p:strVal val="visible"/>
                                      </p:to>
                                    </p:set>
                                    <p:animEffect transition="in" filter="wipe(up)">
                                      <p:cBhvr>
                                        <p:cTn id="7" dur="500"/>
                                        <p:tgtEl>
                                          <p:spTgt spid="10486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640">
                                            <p:txEl>
                                              <p:pRg st="1" end="1"/>
                                            </p:txEl>
                                          </p:spTgt>
                                        </p:tgtEl>
                                        <p:attrNameLst>
                                          <p:attrName>style.visibility</p:attrName>
                                        </p:attrNameLst>
                                      </p:cBhvr>
                                      <p:to>
                                        <p:strVal val="visible"/>
                                      </p:to>
                                    </p:set>
                                    <p:animEffect transition="in" filter="wipe(up)">
                                      <p:cBhvr>
                                        <p:cTn id="12" dur="500"/>
                                        <p:tgtEl>
                                          <p:spTgt spid="10486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8640">
                                            <p:txEl>
                                              <p:pRg st="2" end="2"/>
                                            </p:txEl>
                                          </p:spTgt>
                                        </p:tgtEl>
                                        <p:attrNameLst>
                                          <p:attrName>style.visibility</p:attrName>
                                        </p:attrNameLst>
                                      </p:cBhvr>
                                      <p:to>
                                        <p:strVal val="visible"/>
                                      </p:to>
                                    </p:set>
                                    <p:animEffect transition="in" filter="wipe(up)">
                                      <p:cBhvr>
                                        <p:cTn id="17" dur="500"/>
                                        <p:tgtEl>
                                          <p:spTgt spid="10486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ext Placeholder 1048641"/>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Tx/>
              <a:buChar char="•"/>
              <a:defRPr sz="3200" b="0" i="0" u="none" baseline="0">
                <a:solidFill>
                  <a:srgbClr val="008080"/>
                </a:solidFill>
                <a:latin typeface="Comic Sans MS" pitchFamily="66" charset="0"/>
                <a:sym typeface="Times New Roman" pitchFamily="18" charset="0"/>
              </a:defRPr>
            </a:lvl1pPr>
            <a:lvl2pPr marL="742950" indent="-285750" algn="l" rtl="0" eaLnBrk="1" fontAlgn="base" latinLnBrk="1" hangingPunct="1">
              <a:lnSpc>
                <a:spcPct val="100000"/>
              </a:lnSpc>
              <a:spcBef>
                <a:spcPct val="20000"/>
              </a:spcBef>
              <a:spcAft>
                <a:spcPct val="0"/>
              </a:spcAft>
              <a:buSzPct val="100000"/>
              <a:buFontTx/>
              <a:buChar char="–"/>
              <a:defRPr sz="2800" b="0" i="0" u="none" baseline="0">
                <a:solidFill>
                  <a:srgbClr val="666699"/>
                </a:solidFill>
                <a:latin typeface="Comic Sans MS" pitchFamily="66" charset="0"/>
                <a:sym typeface="Times New Roman" pitchFamily="18" charset="0"/>
              </a:defRPr>
            </a:lvl2pPr>
            <a:lvl3pPr marL="1143000" indent="-228600" algn="l" rtl="0" eaLnBrk="1" fontAlgn="base" latinLnBrk="1" hangingPunct="1">
              <a:lnSpc>
                <a:spcPct val="100000"/>
              </a:lnSpc>
              <a:spcBef>
                <a:spcPct val="20000"/>
              </a:spcBef>
              <a:spcAft>
                <a:spcPct val="0"/>
              </a:spcAft>
              <a:buSzPct val="100000"/>
              <a:buFontTx/>
              <a:buChar char="•"/>
              <a:defRPr sz="2400" b="0" i="0" u="none" baseline="0">
                <a:solidFill>
                  <a:srgbClr val="0066FF"/>
                </a:solidFill>
                <a:latin typeface="Comic Sans MS" pitchFamily="66" charset="0"/>
                <a:sym typeface="Times New Roman" pitchFamily="18" charset="0"/>
              </a:defRPr>
            </a:lvl3pPr>
            <a:lvl4pPr marL="1600200" indent="-228600" algn="l" rtl="0" eaLnBrk="1" fontAlgn="base" latinLnBrk="1" hangingPunct="1">
              <a:lnSpc>
                <a:spcPct val="100000"/>
              </a:lnSpc>
              <a:spcBef>
                <a:spcPct val="20000"/>
              </a:spcBef>
              <a:spcAft>
                <a:spcPct val="0"/>
              </a:spcAft>
              <a:buSzPct val="100000"/>
              <a:buFontTx/>
              <a:buChar char="–"/>
              <a:defRPr sz="2000" b="0" i="0" u="none" baseline="0">
                <a:solidFill>
                  <a:srgbClr val="666699"/>
                </a:solidFill>
                <a:latin typeface="Comic Sans MS" pitchFamily="66" charset="0"/>
                <a:sym typeface="Times New Roman" pitchFamily="18" charset="0"/>
              </a:defRPr>
            </a:lvl4pPr>
            <a:lvl5pPr marL="2057400" indent="-228600" algn="l" rtl="0" eaLnBrk="1" fontAlgn="base" latinLnBrk="1" hangingPunct="1">
              <a:lnSpc>
                <a:spcPct val="100000"/>
              </a:lnSpc>
              <a:spcBef>
                <a:spcPct val="20000"/>
              </a:spcBef>
              <a:spcAft>
                <a:spcPct val="0"/>
              </a:spcAft>
              <a:buSzPct val="100000"/>
              <a:buFontTx/>
              <a:buChar char="»"/>
              <a:defRPr sz="2000" b="0" i="0" u="none" baseline="0">
                <a:solidFill>
                  <a:schemeClr val="dk1"/>
                </a:solidFill>
                <a:latin typeface="Comic Sans MS" pitchFamily="66" charset="0"/>
                <a:sym typeface="Times New Roman" pitchFamily="18" charset="0"/>
              </a:defRPr>
            </a:lvl5pPr>
          </a:lstStyle>
          <a:p>
            <a:pPr marL="609600" lvl="0" indent="-609600">
              <a:buClr>
                <a:srgbClr val="996633"/>
              </a:buClr>
              <a:buFontTx/>
              <a:buAutoNum type="arabicPeriod" startAt="4"/>
            </a:pPr>
            <a:r>
              <a:rPr lang="en-US" altLang="en-US" dirty="0">
                <a:sym typeface="Symbol" pitchFamily="18" charset="2"/>
              </a:rPr>
              <a:t>Convert remaining rules into proper form</a:t>
            </a:r>
          </a:p>
          <a:p>
            <a:pPr marL="609600" lvl="0" indent="-609600">
              <a:buClr>
                <a:srgbClr val="996633"/>
              </a:buClr>
              <a:buFont typeface="Comic Sans MS" pitchFamily="66" charset="0"/>
              <a:buAutoNum type="arabicPeriod"/>
            </a:pPr>
            <a:r>
              <a:rPr lang="en-US" altLang="en-US" dirty="0">
                <a:sym typeface="Symbol" pitchFamily="18" charset="2"/>
              </a:rPr>
              <a:t>What’s left?</a:t>
            </a:r>
          </a:p>
          <a:p>
            <a:pPr marL="609600" lvl="0" indent="-609600">
              <a:buClr>
                <a:srgbClr val="996633"/>
              </a:buClr>
              <a:buFont typeface="Comic Sans MS" pitchFamily="66" charset="0"/>
              <a:buAutoNum type="arabicPeriod"/>
            </a:pPr>
            <a:r>
              <a:rPr lang="en-US" altLang="en-US" dirty="0">
                <a:sym typeface="Symbol" pitchFamily="18" charset="2"/>
              </a:rPr>
              <a:t>Replace each rule A  u</a:t>
            </a:r>
            <a:r>
              <a:rPr lang="en-US" altLang="en-US" baseline="-25000" dirty="0">
                <a:sym typeface="Symbol" pitchFamily="18" charset="2"/>
              </a:rPr>
              <a:t>1</a:t>
            </a:r>
            <a:r>
              <a:rPr lang="en-US" altLang="en-US" dirty="0">
                <a:sym typeface="Symbol" pitchFamily="18" charset="2"/>
              </a:rPr>
              <a:t>u</a:t>
            </a:r>
            <a:r>
              <a:rPr lang="en-US" altLang="en-US" baseline="-25000" dirty="0">
                <a:sym typeface="Symbol" pitchFamily="18" charset="2"/>
              </a:rPr>
              <a:t>2</a:t>
            </a:r>
            <a:r>
              <a:rPr lang="en-US" altLang="en-US" dirty="0">
                <a:sym typeface="Symbol" pitchFamily="18" charset="2"/>
              </a:rPr>
              <a:t>…</a:t>
            </a:r>
            <a:r>
              <a:rPr lang="en-US" altLang="en-US" dirty="0" err="1">
                <a:sym typeface="Symbol" pitchFamily="18" charset="2"/>
              </a:rPr>
              <a:t>u</a:t>
            </a:r>
            <a:r>
              <a:rPr lang="en-US" altLang="en-US" baseline="-25000" dirty="0" err="1">
                <a:sym typeface="Symbol" pitchFamily="18" charset="2"/>
              </a:rPr>
              <a:t>k</a:t>
            </a:r>
            <a:r>
              <a:rPr lang="en-US" altLang="en-US" dirty="0">
                <a:sym typeface="Symbol" pitchFamily="18" charset="2"/>
              </a:rPr>
              <a:t>, where k  3 and </a:t>
            </a:r>
            <a:r>
              <a:rPr lang="en-US" altLang="en-US" dirty="0" err="1">
                <a:sym typeface="Symbol" pitchFamily="18" charset="2"/>
              </a:rPr>
              <a:t>u</a:t>
            </a:r>
            <a:r>
              <a:rPr lang="en-US" altLang="en-US" baseline="-25000" dirty="0" err="1">
                <a:sym typeface="Symbol" pitchFamily="18" charset="2"/>
              </a:rPr>
              <a:t>i</a:t>
            </a:r>
            <a:r>
              <a:rPr lang="en-US" altLang="en-US" dirty="0">
                <a:sym typeface="Symbol" pitchFamily="18" charset="2"/>
              </a:rPr>
              <a:t> is a variable or a terminal with k-1 rules</a:t>
            </a:r>
          </a:p>
          <a:p>
            <a:pPr marL="609600" lvl="0" indent="-609600" algn="ctr">
              <a:buClr>
                <a:srgbClr val="996633"/>
              </a:buClr>
              <a:buFont typeface="Comic Sans MS" pitchFamily="66" charset="0"/>
              <a:buAutoNum type="arabicPeriod"/>
            </a:pPr>
            <a:r>
              <a:rPr lang="en-US" altLang="en-US" dirty="0">
                <a:solidFill>
                  <a:srgbClr val="666699"/>
                </a:solidFill>
                <a:sym typeface="Symbol" pitchFamily="18" charset="2"/>
              </a:rPr>
              <a:t>A   u</a:t>
            </a:r>
            <a:r>
              <a:rPr lang="en-US" altLang="en-US" baseline="-25000" dirty="0">
                <a:solidFill>
                  <a:srgbClr val="666699"/>
                </a:solidFill>
                <a:sym typeface="Symbol" pitchFamily="18" charset="2"/>
              </a:rPr>
              <a:t>1</a:t>
            </a:r>
            <a:r>
              <a:rPr lang="en-US" altLang="en-US" dirty="0">
                <a:solidFill>
                  <a:srgbClr val="666699"/>
                </a:solidFill>
                <a:sym typeface="Symbol" pitchFamily="18" charset="2"/>
              </a:rPr>
              <a:t>A</a:t>
            </a:r>
            <a:r>
              <a:rPr lang="en-US" altLang="en-US" baseline="-25000" dirty="0">
                <a:solidFill>
                  <a:srgbClr val="666699"/>
                </a:solidFill>
                <a:sym typeface="Symbol" pitchFamily="18" charset="2"/>
              </a:rPr>
              <a:t>1</a:t>
            </a:r>
            <a:r>
              <a:rPr lang="en-US" altLang="en-US" dirty="0">
                <a:solidFill>
                  <a:srgbClr val="666699"/>
                </a:solidFill>
                <a:sym typeface="Symbol" pitchFamily="18" charset="2"/>
              </a:rPr>
              <a:t>  A</a:t>
            </a:r>
            <a:r>
              <a:rPr lang="en-US" altLang="en-US" baseline="-25000" dirty="0">
                <a:solidFill>
                  <a:srgbClr val="666699"/>
                </a:solidFill>
                <a:sym typeface="Symbol" pitchFamily="18" charset="2"/>
              </a:rPr>
              <a:t>1</a:t>
            </a:r>
            <a:r>
              <a:rPr lang="en-US" altLang="en-US" dirty="0">
                <a:solidFill>
                  <a:srgbClr val="666699"/>
                </a:solidFill>
                <a:sym typeface="Symbol" pitchFamily="18" charset="2"/>
              </a:rPr>
              <a:t>   u</a:t>
            </a:r>
            <a:r>
              <a:rPr lang="en-US" altLang="en-US" baseline="-25000" dirty="0">
                <a:solidFill>
                  <a:srgbClr val="666699"/>
                </a:solidFill>
                <a:sym typeface="Symbol" pitchFamily="18" charset="2"/>
              </a:rPr>
              <a:t>2</a:t>
            </a:r>
            <a:r>
              <a:rPr lang="en-US" altLang="en-US" dirty="0">
                <a:solidFill>
                  <a:srgbClr val="666699"/>
                </a:solidFill>
                <a:sym typeface="Symbol" pitchFamily="18" charset="2"/>
              </a:rPr>
              <a:t>A</a:t>
            </a:r>
            <a:r>
              <a:rPr lang="en-US" altLang="en-US" baseline="-25000" dirty="0">
                <a:solidFill>
                  <a:srgbClr val="666699"/>
                </a:solidFill>
                <a:sym typeface="Symbol" pitchFamily="18" charset="2"/>
              </a:rPr>
              <a:t>2</a:t>
            </a:r>
            <a:r>
              <a:rPr lang="en-US" altLang="en-US" dirty="0">
                <a:solidFill>
                  <a:srgbClr val="666699"/>
                </a:solidFill>
                <a:sym typeface="Symbol" pitchFamily="18" charset="2"/>
              </a:rPr>
              <a:t>  … A</a:t>
            </a:r>
            <a:r>
              <a:rPr lang="en-US" altLang="en-US" baseline="-25000" dirty="0">
                <a:solidFill>
                  <a:srgbClr val="666699"/>
                </a:solidFill>
                <a:sym typeface="Symbol" pitchFamily="18" charset="2"/>
              </a:rPr>
              <a:t>k-2 </a:t>
            </a:r>
            <a:r>
              <a:rPr lang="en-US" altLang="en-US" dirty="0">
                <a:solidFill>
                  <a:srgbClr val="666699"/>
                </a:solidFill>
                <a:sym typeface="Symbol" pitchFamily="18" charset="2"/>
              </a:rPr>
              <a:t>  u</a:t>
            </a:r>
            <a:r>
              <a:rPr lang="en-US" altLang="en-US" baseline="-25000" dirty="0">
                <a:solidFill>
                  <a:srgbClr val="666699"/>
                </a:solidFill>
                <a:sym typeface="Symbol" pitchFamily="18" charset="2"/>
              </a:rPr>
              <a:t>k-1</a:t>
            </a:r>
            <a:r>
              <a:rPr lang="en-US" altLang="en-US" dirty="0">
                <a:solidFill>
                  <a:srgbClr val="666699"/>
                </a:solidFill>
                <a:sym typeface="Symbol" pitchFamily="18" charset="2"/>
              </a:rPr>
              <a:t>u</a:t>
            </a:r>
            <a:r>
              <a:rPr lang="en-US" altLang="en-US" baseline="-25000" dirty="0">
                <a:solidFill>
                  <a:srgbClr val="666699"/>
                </a:solidFill>
                <a:sym typeface="Symbol" pitchFamily="18" charset="2"/>
              </a:rPr>
              <a:t>k</a:t>
            </a:r>
          </a:p>
        </p:txBody>
      </p:sp>
      <p:sp>
        <p:nvSpPr>
          <p:cNvPr id="1048641" name="Title 1048640"/>
          <p:cNvSpPr>
            <a:spLocks noGrp="1"/>
          </p:cNvSpPr>
          <p:nvPr>
            <p:ph type="title"/>
          </p:nvPr>
        </p:nvSpPr>
        <p:spPr>
          <a:xfrm>
            <a:off x="457200" y="642918"/>
            <a:ext cx="8229600" cy="774720"/>
          </a:xfrm>
          <a:prstGeom prst="rect">
            <a:avLst/>
          </a:prstGeom>
          <a:solidFill>
            <a:schemeClr val="bg1"/>
          </a:solidFill>
          <a:ln>
            <a:noFill/>
          </a:ln>
        </p:spPr>
        <p:txBody>
          <a:bodyPr vert="horz" lIns="91440" tIns="45720" rIns="91440" bIns="45720" anchor="t">
            <a:noAutofit/>
          </a:bodyPr>
          <a:lstStyle>
            <a:lvl1pPr marL="0" indent="0" algn="ctr" rtl="0" eaLnBrk="1" fontAlgn="base" latinLnBrk="1" hangingPunct="1">
              <a:lnSpc>
                <a:spcPct val="100000"/>
              </a:lnSpc>
              <a:spcBef>
                <a:spcPct val="0"/>
              </a:spcBef>
              <a:spcAft>
                <a:spcPct val="0"/>
              </a:spcAft>
              <a:buFontTx/>
              <a:buNone/>
              <a:defRPr sz="4000" b="1" i="0" u="none" baseline="0">
                <a:solidFill>
                  <a:srgbClr val="993300"/>
                </a:solidFill>
                <a:latin typeface="Footlight MT Light" pitchFamily="18" charset="0"/>
                <a:sym typeface="Times New Roman" pitchFamily="18" charset="0"/>
              </a:defRPr>
            </a:lvl1pPr>
          </a:lstStyle>
          <a:p>
            <a:pPr lvl="0" algn="l" latinLnBrk="0">
              <a:spcBef>
                <a:spcPts val="0"/>
              </a:spcBef>
              <a:spcAft>
                <a:spcPts val="0"/>
              </a:spcAft>
              <a:buSzPts val="1400"/>
            </a:pPr>
            <a:r>
              <a:rPr lang="en-US" sz="3200" dirty="0">
                <a:solidFill>
                  <a:schemeClr val="tx2"/>
                </a:solidFill>
                <a:latin typeface="+mj-lt"/>
              </a:rPr>
              <a:t>Convert a CFG to Chomsky normal form</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642">
                                            <p:txEl>
                                              <p:pRg st="0" end="0"/>
                                            </p:txEl>
                                          </p:spTgt>
                                        </p:tgtEl>
                                        <p:attrNameLst>
                                          <p:attrName>style.visibility</p:attrName>
                                        </p:attrNameLst>
                                      </p:cBhvr>
                                      <p:to>
                                        <p:strVal val="visible"/>
                                      </p:to>
                                    </p:set>
                                    <p:animEffect transition="in" filter="wipe(up)">
                                      <p:cBhvr>
                                        <p:cTn id="7" dur="500"/>
                                        <p:tgtEl>
                                          <p:spTgt spid="104864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48642">
                                            <p:txEl>
                                              <p:pRg st="1" end="1"/>
                                            </p:txEl>
                                          </p:spTgt>
                                        </p:tgtEl>
                                        <p:attrNameLst>
                                          <p:attrName>style.visibility</p:attrName>
                                        </p:attrNameLst>
                                      </p:cBhvr>
                                      <p:to>
                                        <p:strVal val="visible"/>
                                      </p:to>
                                    </p:set>
                                    <p:animEffect transition="in" filter="wipe(up)">
                                      <p:cBhvr>
                                        <p:cTn id="11" dur="500"/>
                                        <p:tgtEl>
                                          <p:spTgt spid="104864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48642">
                                            <p:txEl>
                                              <p:pRg st="2" end="2"/>
                                            </p:txEl>
                                          </p:spTgt>
                                        </p:tgtEl>
                                        <p:attrNameLst>
                                          <p:attrName>style.visibility</p:attrName>
                                        </p:attrNameLst>
                                      </p:cBhvr>
                                      <p:to>
                                        <p:strVal val="visible"/>
                                      </p:to>
                                    </p:set>
                                    <p:animEffect transition="in" filter="wipe(up)">
                                      <p:cBhvr>
                                        <p:cTn id="16" dur="500"/>
                                        <p:tgtEl>
                                          <p:spTgt spid="1048642">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048642">
                                            <p:txEl>
                                              <p:pRg st="3" end="3"/>
                                            </p:txEl>
                                          </p:spTgt>
                                        </p:tgtEl>
                                        <p:attrNameLst>
                                          <p:attrName>style.visibility</p:attrName>
                                        </p:attrNameLst>
                                      </p:cBhvr>
                                      <p:to>
                                        <p:strVal val="visible"/>
                                      </p:to>
                                    </p:set>
                                    <p:animEffect transition="in" filter="wipe(up)">
                                      <p:cBhvr>
                                        <p:cTn id="20" dur="500"/>
                                        <p:tgtEl>
                                          <p:spTgt spid="10486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714356"/>
            <a:ext cx="7772400" cy="685800"/>
          </a:xfrm>
        </p:spPr>
        <p:txBody>
          <a:bodyPr/>
          <a:lstStyle/>
          <a:p>
            <a:pPr algn="l"/>
            <a:r>
              <a:rPr lang="en-IN" sz="4400" dirty="0" smtClean="0"/>
              <a:t/>
            </a:r>
            <a:br>
              <a:rPr lang="en-IN" sz="4400" dirty="0" smtClean="0"/>
            </a:br>
            <a:r>
              <a:rPr lang="en-IN" sz="4400" dirty="0" smtClean="0"/>
              <a:t>introduction</a:t>
            </a:r>
            <a:r>
              <a:rPr lang="en-US" sz="4400" dirty="0" smtClean="0"/>
              <a:t/>
            </a:r>
            <a:br>
              <a:rPr lang="en-US" sz="4400" dirty="0" smtClean="0"/>
            </a:br>
            <a:endParaRPr lang="en-US" dirty="0"/>
          </a:p>
        </p:txBody>
      </p:sp>
      <p:sp>
        <p:nvSpPr>
          <p:cNvPr id="3" name="Text Placeholder 2"/>
          <p:cNvSpPr>
            <a:spLocks noGrp="1"/>
          </p:cNvSpPr>
          <p:nvPr>
            <p:ph type="body" idx="1"/>
          </p:nvPr>
        </p:nvSpPr>
        <p:spPr>
          <a:xfrm>
            <a:off x="685800" y="1928802"/>
            <a:ext cx="7772400" cy="4624398"/>
          </a:xfrm>
        </p:spPr>
        <p:txBody>
          <a:bodyPr/>
          <a:lstStyle/>
          <a:p>
            <a:r>
              <a:rPr lang="en-US" dirty="0" smtClean="0"/>
              <a:t>According to the book, the right hand side of the rule in a CFG in Chomsky Normal Form must have length two.</a:t>
            </a:r>
          </a:p>
          <a:p>
            <a:r>
              <a:rPr lang="en-US" dirty="0" smtClean="0"/>
              <a:t>So, there are 3 kind of rules that need to be removed/replaced:</a:t>
            </a:r>
          </a:p>
          <a:p>
            <a:r>
              <a:rPr lang="en-US" b="1" dirty="0" smtClean="0"/>
              <a:t>Long rules</a:t>
            </a:r>
            <a:r>
              <a:rPr lang="en-US" dirty="0" smtClean="0"/>
              <a:t> (</a:t>
            </a:r>
            <a:r>
              <a:rPr lang="en-US" dirty="0" err="1" smtClean="0"/>
              <a:t>eg</a:t>
            </a:r>
            <a:r>
              <a:rPr lang="en-US" dirty="0" smtClean="0"/>
              <a:t>. A-&gt;BCD)</a:t>
            </a:r>
          </a:p>
          <a:p>
            <a:r>
              <a:rPr lang="en-US" b="1" dirty="0" smtClean="0"/>
              <a:t>Empty rules</a:t>
            </a:r>
            <a:r>
              <a:rPr lang="en-US" dirty="0" smtClean="0"/>
              <a:t> (</a:t>
            </a:r>
            <a:r>
              <a:rPr lang="en-US" dirty="0" err="1" smtClean="0"/>
              <a:t>eg</a:t>
            </a:r>
            <a:r>
              <a:rPr lang="en-US" dirty="0" smtClean="0"/>
              <a:t>. A-&gt;e)</a:t>
            </a:r>
          </a:p>
          <a:p>
            <a:r>
              <a:rPr lang="en-US" b="1" dirty="0" smtClean="0"/>
              <a:t>Short rules</a:t>
            </a:r>
            <a:r>
              <a:rPr lang="en-US" dirty="0" smtClean="0"/>
              <a:t> (</a:t>
            </a:r>
            <a:r>
              <a:rPr lang="en-US" dirty="0" err="1" smtClean="0"/>
              <a:t>eg</a:t>
            </a:r>
            <a:r>
              <a:rPr lang="en-US" dirty="0" smtClean="0"/>
              <a:t>. A-&gt;a)</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
            </a:r>
            <a:br>
              <a:rPr lang="en-US" dirty="0" smtClean="0"/>
            </a:br>
            <a:r>
              <a:rPr lang="en-US" dirty="0" smtClean="0"/>
              <a:t>Input</a:t>
            </a:r>
            <a:br>
              <a:rPr lang="en-US" dirty="0" smtClean="0"/>
            </a:br>
            <a:endParaRPr lang="en-US" dirty="0"/>
          </a:p>
        </p:txBody>
      </p:sp>
      <p:sp>
        <p:nvSpPr>
          <p:cNvPr id="4" name="Text Placeholder 3"/>
          <p:cNvSpPr>
            <a:spLocks noGrp="1"/>
          </p:cNvSpPr>
          <p:nvPr>
            <p:ph type="body" idx="1"/>
          </p:nvPr>
        </p:nvSpPr>
        <p:spPr/>
        <p:txBody>
          <a:bodyPr/>
          <a:lstStyle/>
          <a:p>
            <a:pPr>
              <a:buNone/>
            </a:pPr>
            <a:r>
              <a:rPr lang="en-US" dirty="0" smtClean="0"/>
              <a:t>User's input include:</a:t>
            </a:r>
          </a:p>
          <a:p>
            <a:pPr>
              <a:buNone/>
            </a:pPr>
            <a:r>
              <a:rPr lang="en-US" dirty="0" smtClean="0"/>
              <a:t>Number of rules</a:t>
            </a:r>
          </a:p>
          <a:p>
            <a:pPr>
              <a:buNone/>
            </a:pPr>
            <a:r>
              <a:rPr lang="en-US" dirty="0" smtClean="0"/>
              <a:t>Initial state</a:t>
            </a:r>
          </a:p>
          <a:p>
            <a:pPr>
              <a:buNone/>
            </a:pPr>
            <a:r>
              <a:rPr lang="en-US" dirty="0" smtClean="0"/>
              <a:t>Rules, each on in a space-delimited form (A BC, for A-&gt;BC)</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TotalTime>
  <Words>567</Words>
  <PresentationFormat>Letter Paper (8.5x11 in)</PresentationFormat>
  <Paragraphs>63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Slide 1</vt:lpstr>
      <vt:lpstr>Chomsky normal form</vt:lpstr>
      <vt:lpstr>CFG’s and Chomsky normal form</vt:lpstr>
      <vt:lpstr>Convert a CFG to Chomsky normal form</vt:lpstr>
      <vt:lpstr>Convert a CFG to Chomsky normal form</vt:lpstr>
      <vt:lpstr>Convert a CFG to Chomsky normal form</vt:lpstr>
      <vt:lpstr>Convert a CFG to Chomsky normal form</vt:lpstr>
      <vt:lpstr> introduction </vt:lpstr>
      <vt:lpstr> Input </vt:lpstr>
      <vt:lpstr>Slide 10</vt:lpstr>
      <vt:lpstr>Application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Wim van Dam</dc:creator>
  <cp:lastModifiedBy>LENOVO</cp:lastModifiedBy>
  <cp:revision>10</cp:revision>
  <dcterms:created xsi:type="dcterms:W3CDTF">2001-08-27T02:05:01Z</dcterms:created>
  <dcterms:modified xsi:type="dcterms:W3CDTF">2019-10-14T10:49:47Z</dcterms:modified>
</cp:coreProperties>
</file>