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Greenlist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The Green Catalyst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2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93095"/>
            <a:ext cx="10018713" cy="3098105"/>
          </a:xfrm>
        </p:spPr>
        <p:txBody>
          <a:bodyPr/>
          <a:lstStyle/>
          <a:p>
            <a:r>
              <a:rPr lang="en-US" dirty="0" smtClean="0"/>
              <a:t>Easy to donate unwanted items by providing peer-to-peer matching</a:t>
            </a:r>
          </a:p>
          <a:p>
            <a:r>
              <a:rPr lang="en-US" dirty="0" smtClean="0"/>
              <a:t>Education on recycling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One-stop portal via a web-app</a:t>
            </a:r>
          </a:p>
          <a:p>
            <a:r>
              <a:rPr lang="en-US" dirty="0" smtClean="0"/>
              <a:t>As a user</a:t>
            </a:r>
          </a:p>
          <a:p>
            <a:pPr lvl="1"/>
            <a:r>
              <a:rPr lang="en-US" dirty="0" smtClean="0"/>
              <a:t>Donate items such as </a:t>
            </a:r>
            <a:r>
              <a:rPr lang="en-US" dirty="0" smtClean="0"/>
              <a:t>e-waste</a:t>
            </a:r>
          </a:p>
          <a:p>
            <a:pPr lvl="1"/>
            <a:r>
              <a:rPr lang="en-US" dirty="0" smtClean="0"/>
              <a:t>Take a picture and put it up for donation</a:t>
            </a:r>
          </a:p>
          <a:p>
            <a:pPr lvl="1"/>
            <a:r>
              <a:rPr lang="en-US" dirty="0" smtClean="0"/>
              <a:t>For non-working items, I can educate myself on its possible means of recycling it</a:t>
            </a:r>
          </a:p>
          <a:p>
            <a:pPr lvl="1"/>
            <a:r>
              <a:rPr lang="en-US" dirty="0" smtClean="0"/>
              <a:t>Keep a lookout for what others are donating, and pick a selection if I need it</a:t>
            </a:r>
          </a:p>
          <a:p>
            <a:pPr lvl="2"/>
            <a:r>
              <a:rPr lang="en-US" dirty="0" smtClean="0"/>
              <a:t>Restricted to 5 items a month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responsive web-based solution using a hybrid framework</a:t>
            </a:r>
          </a:p>
          <a:p>
            <a:r>
              <a:rPr lang="en-US" dirty="0" smtClean="0"/>
              <a:t>Extended to mobile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Factor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incentives for users who </a:t>
            </a:r>
            <a:r>
              <a:rPr lang="en-US" dirty="0" err="1" smtClean="0"/>
              <a:t>practise</a:t>
            </a:r>
            <a:r>
              <a:rPr lang="en-US" dirty="0" smtClean="0"/>
              <a:t> 3Rs</a:t>
            </a:r>
          </a:p>
          <a:p>
            <a:r>
              <a:rPr lang="en-US" dirty="0" smtClean="0"/>
              <a:t>Identifies who will benefit from your </a:t>
            </a:r>
            <a:r>
              <a:rPr lang="en-US" dirty="0" err="1" smtClean="0"/>
              <a:t>practise</a:t>
            </a:r>
            <a:r>
              <a:rPr lang="en-US" dirty="0" smtClean="0"/>
              <a:t> of 3Rs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Reward-Based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rewarded whenever they recycle more</a:t>
            </a:r>
          </a:p>
          <a:p>
            <a:pPr lvl="1"/>
            <a:r>
              <a:rPr lang="en-US" dirty="0" smtClean="0"/>
              <a:t>In-app advertising</a:t>
            </a:r>
          </a:p>
          <a:p>
            <a:pPr lvl="1"/>
            <a:r>
              <a:rPr lang="en-US" dirty="0" smtClean="0"/>
              <a:t>In-app purchases </a:t>
            </a:r>
          </a:p>
          <a:p>
            <a:pPr lvl="1"/>
            <a:r>
              <a:rPr lang="en-US" dirty="0" smtClean="0"/>
              <a:t>Sponsorship from retailers (someone mention NTUC vouchers?)</a:t>
            </a:r>
          </a:p>
          <a:p>
            <a:pPr lvl="1"/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costs – Thanks to the power of cloud computing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Road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of dumping (which occur frequently at HDB void areas)</a:t>
            </a:r>
          </a:p>
          <a:p>
            <a:r>
              <a:rPr lang="en-US" dirty="0" smtClean="0"/>
              <a:t>A social-based platform (similar to </a:t>
            </a:r>
            <a:r>
              <a:rPr lang="en-US" dirty="0" err="1" smtClean="0"/>
              <a:t>Carousell</a:t>
            </a:r>
            <a:r>
              <a:rPr lang="en-US" dirty="0" smtClean="0"/>
              <a:t>) where unwanted items can fin a suitable match to donate and allow reusability of their items</a:t>
            </a:r>
          </a:p>
          <a:p>
            <a:r>
              <a:rPr lang="en-US" dirty="0" smtClean="0"/>
              <a:t>Empowered with knowledge with the efficient </a:t>
            </a:r>
            <a:r>
              <a:rPr lang="en-US" dirty="0" err="1" smtClean="0"/>
              <a:t>practises</a:t>
            </a:r>
            <a:r>
              <a:rPr lang="en-US" dirty="0" smtClean="0"/>
              <a:t> of 3Rs</a:t>
            </a:r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192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Greenlist</vt:lpstr>
      <vt:lpstr>Value Proposition</vt:lpstr>
      <vt:lpstr>Solution</vt:lpstr>
      <vt:lpstr>Outreach</vt:lpstr>
      <vt:lpstr>Differential Factor</vt:lpstr>
      <vt:lpstr>Reward-Based System</vt:lpstr>
      <vt:lpstr>Costs</vt:lpstr>
      <vt:lpstr>Victory Road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Lyz</dc:creator>
  <cp:lastModifiedBy>Lim Yong Zhi</cp:lastModifiedBy>
  <cp:revision>3</cp:revision>
  <dcterms:created xsi:type="dcterms:W3CDTF">2014-09-12T02:11:33Z</dcterms:created>
  <dcterms:modified xsi:type="dcterms:W3CDTF">2015-06-21T02:06:50Z</dcterms:modified>
</cp:coreProperties>
</file>