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4995" autoAdjust="0"/>
    <p:restoredTop sz="94660"/>
  </p:normalViewPr>
  <p:slideViewPr>
    <p:cSldViewPr snapToGrid="0">
      <p:cViewPr>
        <p:scale>
          <a:sx n="91" d="100"/>
          <a:sy n="91" d="100"/>
        </p:scale>
        <p:origin x="370" y="-3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tableStyles" Target="tableStyles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84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D66984D-24C8-47E5-A34E-1D96EFFE337D}" type="datetimeFigureOut">
              <a:rPr lang="en-IN" smtClean="0"/>
              <a:t>09-04-2020</a:t>
            </a:fld>
            <a:endParaRPr lang="en-I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CF256FC-C6F8-47AF-A348-DAA870300BE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5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5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D66984D-24C8-47E5-A34E-1D96EFFE337D}" type="datetimeFigureOut">
              <a:rPr lang="en-IN" smtClean="0"/>
              <a:t>09-04-2020</a:t>
            </a:fld>
            <a:endParaRPr lang="en-IN"/>
          </a:p>
        </p:txBody>
      </p:sp>
      <p:sp>
        <p:nvSpPr>
          <p:cNvPr id="104865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CF256FC-C6F8-47AF-A348-DAA870300BE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3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4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D66984D-24C8-47E5-A34E-1D96EFFE337D}" type="datetimeFigureOut">
              <a:rPr lang="en-IN" smtClean="0"/>
              <a:t>09-04-2020</a:t>
            </a:fld>
            <a:endParaRPr lang="en-IN"/>
          </a:p>
        </p:txBody>
      </p:sp>
      <p:sp>
        <p:nvSpPr>
          <p:cNvPr id="104864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CF256FC-C6F8-47AF-A348-DAA870300BE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591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59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D66984D-24C8-47E5-A34E-1D96EFFE337D}" type="datetimeFigureOut">
              <a:rPr lang="en-IN" smtClean="0"/>
              <a:t>09-04-2020</a:t>
            </a:fld>
            <a:endParaRPr lang="en-IN"/>
          </a:p>
        </p:txBody>
      </p:sp>
      <p:sp>
        <p:nvSpPr>
          <p:cNvPr id="104859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59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CF256FC-C6F8-47AF-A348-DAA870300BE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55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D66984D-24C8-47E5-A34E-1D96EFFE337D}" type="datetimeFigureOut">
              <a:rPr lang="en-IN" smtClean="0"/>
              <a:t>09-04-2020</a:t>
            </a:fld>
            <a:endParaRPr lang="en-IN"/>
          </a:p>
        </p:txBody>
      </p:sp>
      <p:sp>
        <p:nvSpPr>
          <p:cNvPr id="104865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CF256FC-C6F8-47AF-A348-DAA870300BE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60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61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6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D66984D-24C8-47E5-A34E-1D96EFFE337D}" type="datetimeFigureOut">
              <a:rPr lang="en-IN" smtClean="0"/>
              <a:t>09-04-2020</a:t>
            </a:fld>
            <a:endParaRPr lang="en-IN"/>
          </a:p>
        </p:txBody>
      </p:sp>
      <p:sp>
        <p:nvSpPr>
          <p:cNvPr id="104866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6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CF256FC-C6F8-47AF-A348-DAA870300BE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66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7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6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9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7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D66984D-24C8-47E5-A34E-1D96EFFE337D}" type="datetimeFigureOut">
              <a:rPr lang="en-IN" smtClean="0"/>
              <a:t>09-04-2020</a:t>
            </a:fld>
            <a:endParaRPr lang="en-IN"/>
          </a:p>
        </p:txBody>
      </p:sp>
      <p:sp>
        <p:nvSpPr>
          <p:cNvPr id="104867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7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CF256FC-C6F8-47AF-A348-DAA870300BE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3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D66984D-24C8-47E5-A34E-1D96EFFE337D}" type="datetimeFigureOut">
              <a:rPr lang="en-IN" smtClean="0"/>
              <a:t>09-04-2020</a:t>
            </a:fld>
            <a:endParaRPr lang="en-IN"/>
          </a:p>
        </p:txBody>
      </p:sp>
      <p:sp>
        <p:nvSpPr>
          <p:cNvPr id="104863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3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CF256FC-C6F8-47AF-A348-DAA870300BE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D66984D-24C8-47E5-A34E-1D96EFFE337D}" type="datetimeFigureOut">
              <a:rPr lang="en-IN" smtClean="0"/>
              <a:t>09-04-2020</a:t>
            </a:fld>
            <a:endParaRPr lang="en-IN"/>
          </a:p>
        </p:txBody>
      </p:sp>
      <p:sp>
        <p:nvSpPr>
          <p:cNvPr id="104867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7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CF256FC-C6F8-47AF-A348-DAA870300BE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77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78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D66984D-24C8-47E5-A34E-1D96EFFE337D}" type="datetimeFigureOut">
              <a:rPr lang="en-IN" smtClean="0"/>
              <a:t>09-04-2020</a:t>
            </a:fld>
            <a:endParaRPr lang="en-IN"/>
          </a:p>
        </p:txBody>
      </p:sp>
      <p:sp>
        <p:nvSpPr>
          <p:cNvPr id="104868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8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CF256FC-C6F8-47AF-A348-DAA870300BE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44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IN"/>
          </a:p>
        </p:txBody>
      </p:sp>
      <p:sp>
        <p:nvSpPr>
          <p:cNvPr id="1048645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D66984D-24C8-47E5-A34E-1D96EFFE337D}" type="datetimeFigureOut">
              <a:rPr lang="en-IN" smtClean="0"/>
              <a:t>09-04-2020</a:t>
            </a:fld>
            <a:endParaRPr lang="en-IN"/>
          </a:p>
        </p:txBody>
      </p:sp>
      <p:sp>
        <p:nvSpPr>
          <p:cNvPr id="104864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4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CF256FC-C6F8-47AF-A348-DAA870300BE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6984D-24C8-47E5-A34E-1D96EFFE337D}" type="datetimeFigureOut">
              <a:rPr lang="en-IN" smtClean="0"/>
              <a:t>09-04-2020</a:t>
            </a:fld>
            <a:endParaRPr lang="en-I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256FC-C6F8-47AF-A348-DAA870300BE9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"/>
          <p:cNvSpPr>
            <a:spLocks noGrp="1"/>
          </p:cNvSpPr>
          <p:nvPr>
            <p:ph type="ctrTitle"/>
          </p:nvPr>
        </p:nvSpPr>
        <p:spPr>
          <a:xfrm>
            <a:off x="1258303" y="262110"/>
            <a:ext cx="9144000" cy="2387600"/>
          </a:xfrm>
        </p:spPr>
        <p:txBody>
          <a:bodyPr/>
          <a:p>
            <a:r>
              <a:rPr b="1" lang="en-US"/>
              <a:t>W</a:t>
            </a:r>
            <a:r>
              <a:rPr b="1" lang="en-US"/>
              <a:t>e</a:t>
            </a:r>
            <a:r>
              <a:rPr b="1" lang="en-US"/>
              <a:t>b</a:t>
            </a:r>
            <a:r>
              <a:rPr b="1" lang="en-US"/>
              <a:t> </a:t>
            </a:r>
            <a:r>
              <a:rPr b="1" lang="en-US"/>
              <a:t>b</a:t>
            </a:r>
            <a:r>
              <a:rPr b="1" lang="en-US"/>
              <a:t>a</a:t>
            </a:r>
            <a:r>
              <a:rPr b="1" lang="en-US"/>
              <a:t>s</a:t>
            </a:r>
            <a:r>
              <a:rPr b="1" lang="en-US"/>
              <a:t>e</a:t>
            </a:r>
            <a:r>
              <a:rPr b="1" lang="en-US"/>
              <a:t>d</a:t>
            </a:r>
            <a:r>
              <a:rPr b="1" lang="en-US"/>
              <a:t> </a:t>
            </a:r>
            <a:r>
              <a:rPr b="1" lang="en-US"/>
              <a:t>a</a:t>
            </a:r>
            <a:r>
              <a:rPr b="1" lang="en-US"/>
              <a:t>p</a:t>
            </a:r>
            <a:r>
              <a:rPr b="1" lang="en-US"/>
              <a:t>p</a:t>
            </a:r>
            <a:r>
              <a:rPr b="1" lang="en-US"/>
              <a:t>l</a:t>
            </a:r>
            <a:r>
              <a:rPr b="1" lang="en-US"/>
              <a:t>i</a:t>
            </a:r>
            <a:r>
              <a:rPr b="1" lang="en-US"/>
              <a:t>cation</a:t>
            </a:r>
            <a:r>
              <a:rPr b="1" lang="en-US"/>
              <a:t> </a:t>
            </a:r>
            <a:r>
              <a:rPr b="1" lang="en-US"/>
              <a:t>for</a:t>
            </a:r>
            <a:r>
              <a:rPr b="1" lang="en-US"/>
              <a:t> </a:t>
            </a:r>
            <a:r>
              <a:rPr b="1" lang="en-US"/>
              <a:t>insurance</a:t>
            </a:r>
            <a:r>
              <a:rPr b="1" lang="en-US"/>
              <a:t> </a:t>
            </a:r>
            <a:r>
              <a:rPr b="1" lang="en-US"/>
              <a:t>service</a:t>
            </a:r>
            <a:endParaRPr b="1" lang="en-IN"/>
          </a:p>
        </p:txBody>
      </p:sp>
      <p:sp>
        <p:nvSpPr>
          <p:cNvPr id="1048587" name=""/>
          <p:cNvSpPr>
            <a:spLocks noGrp="1"/>
          </p:cNvSpPr>
          <p:nvPr>
            <p:ph type="subTitle" idx="1"/>
          </p:nvPr>
        </p:nvSpPr>
        <p:spPr>
          <a:xfrm>
            <a:off x="2531205" y="4520116"/>
            <a:ext cx="9144000" cy="1655762"/>
          </a:xfrm>
        </p:spPr>
        <p:txBody>
          <a:bodyPr>
            <a:normAutofit/>
          </a:bodyPr>
          <a:p>
            <a:r>
              <a:rPr b="1" lang="en-US"/>
              <a:t>U.Harish</a:t>
            </a:r>
            <a:r>
              <a:rPr b="1" lang="en-US"/>
              <a:t> </a:t>
            </a:r>
            <a:r>
              <a:rPr b="1" lang="en-US"/>
              <a:t>V</a:t>
            </a:r>
            <a:r>
              <a:rPr b="1" lang="en-US"/>
              <a:t>a</a:t>
            </a:r>
            <a:r>
              <a:rPr b="1" lang="en-US"/>
              <a:t>r</a:t>
            </a:r>
            <a:r>
              <a:rPr b="1" lang="en-US"/>
              <a:t>m</a:t>
            </a:r>
            <a:r>
              <a:rPr b="1" lang="en-US"/>
              <a:t>a</a:t>
            </a:r>
            <a:r>
              <a:rPr b="1" lang="en-US"/>
              <a:t> </a:t>
            </a:r>
            <a:r>
              <a:rPr b="1" lang="en-US"/>
              <a:t> </a:t>
            </a:r>
            <a:r>
              <a:rPr b="1" lang="en-US"/>
              <a:t> </a:t>
            </a:r>
            <a:r>
              <a:rPr b="1" lang="en-US"/>
              <a:t> </a:t>
            </a:r>
            <a:r>
              <a:rPr b="1" lang="en-US"/>
              <a:t> </a:t>
            </a:r>
            <a:r>
              <a:rPr b="1" lang="en-US"/>
              <a:t> </a:t>
            </a:r>
            <a:r>
              <a:rPr b="1" lang="en-US"/>
              <a:t> </a:t>
            </a:r>
            <a:r>
              <a:rPr b="1" lang="en-US"/>
              <a:t> </a:t>
            </a:r>
            <a:r>
              <a:rPr b="1" lang="en-US"/>
              <a:t> </a:t>
            </a:r>
            <a:r>
              <a:rPr b="1" lang="en-US"/>
              <a:t> </a:t>
            </a:r>
            <a:r>
              <a:rPr b="1" lang="en-US"/>
              <a:t> </a:t>
            </a:r>
            <a:r>
              <a:rPr b="1" lang="en-US"/>
              <a:t> </a:t>
            </a:r>
            <a:r>
              <a:rPr b="1" lang="en-US"/>
              <a:t> </a:t>
            </a:r>
            <a:r>
              <a:rPr b="1" lang="en-US"/>
              <a:t> </a:t>
            </a:r>
            <a:r>
              <a:rPr b="1" lang="en-US"/>
              <a:t> </a:t>
            </a:r>
            <a:r>
              <a:rPr b="1" lang="en-US"/>
              <a:t> </a:t>
            </a:r>
            <a:r>
              <a:rPr b="1" lang="en-US"/>
              <a:t> </a:t>
            </a:r>
            <a:r>
              <a:rPr b="1" lang="en-US"/>
              <a:t>11613239_KE027_B69</a:t>
            </a:r>
            <a:endParaRPr b="1" lang="en-IN"/>
          </a:p>
          <a:p>
            <a:r>
              <a:rPr b="1" lang="en-US"/>
              <a:t>R.Sai</a:t>
            </a:r>
            <a:r>
              <a:rPr b="1" lang="en-US"/>
              <a:t> </a:t>
            </a:r>
            <a:r>
              <a:rPr b="1" lang="en-US"/>
              <a:t>L</a:t>
            </a:r>
            <a:r>
              <a:rPr b="1" lang="en-US"/>
              <a:t>i</a:t>
            </a:r>
            <a:r>
              <a:rPr b="1" lang="en-US"/>
              <a:t>k</a:t>
            </a:r>
            <a:r>
              <a:rPr b="1" lang="en-US"/>
              <a:t>h</a:t>
            </a:r>
            <a:r>
              <a:rPr b="1" lang="en-US"/>
              <a:t>i</a:t>
            </a:r>
            <a:r>
              <a:rPr b="1" lang="en-US"/>
              <a:t>tha</a:t>
            </a:r>
            <a:r>
              <a:rPr b="1" lang="en-US"/>
              <a:t> Charmi</a:t>
            </a:r>
            <a:r>
              <a:rPr b="1" lang="en-US"/>
              <a:t> </a:t>
            </a:r>
            <a:r>
              <a:rPr b="1" lang="en-US"/>
              <a:t> </a:t>
            </a:r>
            <a:r>
              <a:rPr b="1" lang="en-US"/>
              <a:t> </a:t>
            </a:r>
            <a:r>
              <a:rPr b="1" lang="en-US"/>
              <a:t> </a:t>
            </a:r>
            <a:r>
              <a:rPr b="1" lang="en-US"/>
              <a:t> </a:t>
            </a:r>
            <a:r>
              <a:rPr b="1" lang="en-US"/>
              <a:t> </a:t>
            </a:r>
            <a:r>
              <a:rPr b="1" lang="en-US"/>
              <a:t> </a:t>
            </a:r>
            <a:r>
              <a:rPr b="1" lang="en-US"/>
              <a:t> </a:t>
            </a:r>
            <a:r>
              <a:rPr b="1" lang="en-US"/>
              <a:t>11603305_KE027_B42</a:t>
            </a:r>
            <a:endParaRPr b="1" lang="en-IN"/>
          </a:p>
        </p:txBody>
      </p:sp>
      <p:sp>
        <p:nvSpPr>
          <p:cNvPr id="1048688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/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Content Placeholder 2"/>
          <p:cNvSpPr>
            <a:spLocks noGrp="1"/>
          </p:cNvSpPr>
          <p:nvPr>
            <p:ph idx="1"/>
          </p:nvPr>
        </p:nvSpPr>
        <p:spPr>
          <a:xfrm>
            <a:off x="838200" y="62144"/>
            <a:ext cx="10515600" cy="6649374"/>
          </a:xfrm>
        </p:spPr>
        <p:txBody>
          <a:bodyPr>
            <a:normAutofit fontScale="57143" lnSpcReduction="20000"/>
          </a:bodyPr>
          <a:p>
            <a:pPr indent="0" marL="0">
              <a:buNone/>
            </a:pPr>
            <a:r>
              <a:rPr dirty="0" lang="en-IN"/>
              <a:t>public partial class </a:t>
            </a:r>
            <a:r>
              <a:rPr dirty="0" lang="en-IN" err="1"/>
              <a:t>CustomerReg</a:t>
            </a:r>
            <a:r>
              <a:rPr dirty="0" lang="en-IN"/>
              <a:t> : System.web.UI.Fags</a:t>
            </a:r>
          </a:p>
          <a:p>
            <a:pPr indent="0" marL="0">
              <a:buNone/>
            </a:pPr>
            <a:r>
              <a:rPr dirty="0" lang="en-IN"/>
              <a:t>{</a:t>
            </a:r>
          </a:p>
          <a:p>
            <a:pPr indent="0" marL="0">
              <a:buNone/>
            </a:pPr>
            <a:r>
              <a:rPr dirty="0" lang="en-IN" err="1"/>
              <a:t>ClsDbLayer_objob</a:t>
            </a:r>
            <a:r>
              <a:rPr dirty="0" lang="en-IN"/>
              <a:t>=new </a:t>
            </a:r>
            <a:r>
              <a:rPr dirty="0" lang="en-IN" err="1"/>
              <a:t>ClsDbLayer</a:t>
            </a:r>
            <a:r>
              <a:rPr dirty="0" lang="en-IN"/>
              <a:t>();</a:t>
            </a:r>
          </a:p>
          <a:p>
            <a:pPr indent="0" marL="0">
              <a:buNone/>
            </a:pPr>
            <a:r>
              <a:rPr dirty="0" lang="en-IN"/>
              <a:t>Protected void </a:t>
            </a:r>
            <a:r>
              <a:rPr dirty="0" lang="en-IN" err="1"/>
              <a:t>page_Load</a:t>
            </a:r>
            <a:r>
              <a:rPr dirty="0" lang="en-IN"/>
              <a:t>(object </a:t>
            </a:r>
            <a:r>
              <a:rPr dirty="0" lang="en-IN" err="1"/>
              <a:t>sender,EventArgs</a:t>
            </a:r>
            <a:r>
              <a:rPr dirty="0" lang="en-IN"/>
              <a:t> e)</a:t>
            </a:r>
          </a:p>
          <a:p>
            <a:pPr indent="0" marL="0">
              <a:buNone/>
            </a:pPr>
            <a:r>
              <a:rPr dirty="0" lang="en-IN"/>
              <a:t>{</a:t>
            </a:r>
          </a:p>
          <a:p>
            <a:pPr indent="0" marL="0">
              <a:buNone/>
            </a:pPr>
            <a:r>
              <a:rPr dirty="0" lang="en-IN"/>
              <a:t>}</a:t>
            </a:r>
          </a:p>
          <a:p>
            <a:pPr indent="0" marL="0">
              <a:buNone/>
            </a:pPr>
            <a:r>
              <a:rPr dirty="0" lang="en-IN"/>
              <a:t>Protected void Button1_Click(object sender, </a:t>
            </a:r>
            <a:r>
              <a:rPr dirty="0" lang="en-IN" err="1"/>
              <a:t>EventArgs</a:t>
            </a:r>
            <a:r>
              <a:rPr dirty="0" lang="en-IN"/>
              <a:t> e);</a:t>
            </a:r>
          </a:p>
          <a:p>
            <a:pPr indent="0" marL="0">
              <a:buNone/>
            </a:pPr>
            <a:r>
              <a:rPr dirty="0" lang="en-IN"/>
              <a:t>{</a:t>
            </a:r>
          </a:p>
          <a:p>
            <a:pPr indent="0" marL="0">
              <a:buNone/>
            </a:pPr>
            <a:r>
              <a:rPr dirty="0" lang="en-IN"/>
              <a:t>String Query-”insert into </a:t>
            </a:r>
            <a:r>
              <a:rPr dirty="0" lang="en-IN" err="1"/>
              <a:t>Cus</a:t>
            </a:r>
            <a:r>
              <a:rPr dirty="0" lang="en-IN"/>
              <a:t> _Reg values(‘ “+TextBox1.Text +</a:t>
            </a:r>
          </a:p>
          <a:p>
            <a:pPr indent="0" marL="0">
              <a:buNone/>
            </a:pPr>
            <a:r>
              <a:rPr dirty="0" lang="en-IN"/>
              <a:t>” ‘ , ‘ “ + TextBox2.Text +” ‘ , ‘ “ + TextBox3.Text +” ‘ , ‘ “ + “+TextBox4.Text +</a:t>
            </a:r>
          </a:p>
          <a:p>
            <a:pPr indent="0" marL="0">
              <a:buNone/>
            </a:pPr>
            <a:r>
              <a:rPr dirty="0" lang="en-IN"/>
              <a:t>” ‘ , ‘ “ + TextBox5.Text +” ‘ , ‘ “ + TextBox6.Text +” ‘ , ‘ “ + TextBox7.Text +</a:t>
            </a:r>
          </a:p>
          <a:p>
            <a:pPr indent="0" marL="0">
              <a:buNone/>
            </a:pPr>
            <a:r>
              <a:rPr dirty="0" lang="en-IN"/>
              <a:t>” ‘ , ‘ “ + TextBox8.Text ++” ‘ , ‘ “ + TextBox9.Text  +” ‘ , ‘ “ + TextBox10.Text “ ‘)” ‘;</a:t>
            </a:r>
          </a:p>
          <a:p>
            <a:pPr indent="0" marL="0">
              <a:buNone/>
            </a:pPr>
            <a:r>
              <a:rPr dirty="0" lang="en-IN"/>
              <a:t>Int </a:t>
            </a:r>
            <a:r>
              <a:rPr dirty="0" lang="en-IN" err="1"/>
              <a:t>i</a:t>
            </a:r>
            <a:r>
              <a:rPr dirty="0" lang="en-IN"/>
              <a:t> =_</a:t>
            </a:r>
            <a:r>
              <a:rPr dirty="0" lang="en-IN" err="1"/>
              <a:t>objDb.Insert</a:t>
            </a:r>
            <a:r>
              <a:rPr dirty="0" lang="en-IN"/>
              <a:t>(Query);</a:t>
            </a:r>
          </a:p>
          <a:p>
            <a:pPr indent="0" marL="0">
              <a:buNone/>
            </a:pPr>
            <a:r>
              <a:rPr dirty="0" lang="en-IN"/>
              <a:t>If (</a:t>
            </a:r>
            <a:r>
              <a:rPr dirty="0" lang="en-IN" err="1"/>
              <a:t>i</a:t>
            </a:r>
            <a:r>
              <a:rPr dirty="0" lang="en-IN"/>
              <a:t>    </a:t>
            </a:r>
            <a:r>
              <a:rPr dirty="0" lang="en-IN" err="1"/>
              <a:t>i</a:t>
            </a:r>
            <a:r>
              <a:rPr dirty="0" lang="en-IN"/>
              <a:t>==1)</a:t>
            </a:r>
          </a:p>
          <a:p>
            <a:pPr indent="0" marL="0">
              <a:buNone/>
            </a:pPr>
            <a:r>
              <a:rPr dirty="0" lang="en-IN"/>
              <a:t>{</a:t>
            </a:r>
          </a:p>
          <a:p>
            <a:pPr indent="0" marL="0">
              <a:buNone/>
            </a:pPr>
            <a:r>
              <a:rPr dirty="0" lang="en-IN" err="1"/>
              <a:t>Response.Write</a:t>
            </a:r>
            <a:r>
              <a:rPr dirty="0" lang="en-IN"/>
              <a:t>(‘Saved Successfully”);</a:t>
            </a:r>
          </a:p>
          <a:p>
            <a:pPr indent="0" marL="0">
              <a:buNone/>
            </a:pPr>
            <a:r>
              <a:rPr dirty="0" lang="en-IN"/>
              <a:t>}</a:t>
            </a:r>
          </a:p>
          <a:p>
            <a:pPr indent="0" marL="0">
              <a:buNone/>
            </a:pPr>
            <a:r>
              <a:rPr dirty="0" lang="en-IN"/>
              <a:t>else</a:t>
            </a:r>
          </a:p>
          <a:p>
            <a:pPr indent="0" marL="0">
              <a:buNone/>
            </a:pPr>
            <a:r>
              <a:rPr dirty="0" lang="en-IN"/>
              <a:t>}</a:t>
            </a:r>
          </a:p>
          <a:p>
            <a:pPr indent="0" marL="0">
              <a:buNone/>
            </a:pPr>
            <a:r>
              <a:rPr dirty="0" lang="en-IN" err="1"/>
              <a:t>Response.Write</a:t>
            </a:r>
            <a:r>
              <a:rPr dirty="0" lang="en-IN"/>
              <a:t>(“Not Saved”);</a:t>
            </a:r>
          </a:p>
          <a:p>
            <a:pPr indent="0" marL="0">
              <a:buNone/>
            </a:pPr>
            <a:r>
              <a:rPr dirty="0" lang="en-IN"/>
              <a:t>}</a:t>
            </a:r>
          </a:p>
          <a:p>
            <a:pPr indent="0" marL="0">
              <a:buNone/>
            </a:pPr>
            <a:r>
              <a:rPr dirty="0" lang="en-IN"/>
              <a:t>}</a:t>
            </a:r>
          </a:p>
          <a:p>
            <a:pPr indent="0" marL="0">
              <a:buNone/>
            </a:pPr>
            <a:r>
              <a:rPr dirty="0" lang="en-IN"/>
              <a:t>}</a:t>
            </a:r>
          </a:p>
          <a:p>
            <a:pPr indent="0" marL="0">
              <a:buNone/>
            </a:pPr>
            <a:endParaRPr dirty="0" lang="en-IN"/>
          </a:p>
          <a:p>
            <a:pPr indent="0" marL="0">
              <a:buNone/>
            </a:pPr>
            <a:endParaRPr dirty="0" lang="en-IN"/>
          </a:p>
          <a:p>
            <a:pPr indent="0" marL="0">
              <a:buNone/>
            </a:pPr>
            <a:endParaRPr dirty="0" lang="en-IN"/>
          </a:p>
          <a:p>
            <a:pPr indent="0" marL="0">
              <a:buNone/>
            </a:pPr>
            <a:endParaRPr dirty="0"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Content Placeholder 2"/>
          <p:cNvSpPr>
            <a:spLocks noGrp="1"/>
          </p:cNvSpPr>
          <p:nvPr>
            <p:ph idx="1"/>
          </p:nvPr>
        </p:nvSpPr>
        <p:spPr>
          <a:xfrm>
            <a:off x="838200" y="71020"/>
            <a:ext cx="10515600" cy="6786979"/>
          </a:xfrm>
        </p:spPr>
        <p:txBody>
          <a:bodyPr>
            <a:normAutofit/>
          </a:bodyPr>
          <a:p>
            <a:pPr indent="0" marL="0">
              <a:buNone/>
            </a:pPr>
            <a:r>
              <a:rPr dirty="0" sz="2000" lang="en-IN"/>
              <a:t>Monthly payment</a:t>
            </a:r>
          </a:p>
          <a:p>
            <a:pPr indent="0" marL="0">
              <a:buNone/>
            </a:pPr>
            <a:r>
              <a:rPr dirty="0" sz="1400" lang="en-IN"/>
              <a:t>using System;</a:t>
            </a:r>
          </a:p>
          <a:p>
            <a:pPr indent="0" marL="0">
              <a:buNone/>
            </a:pPr>
            <a:r>
              <a:rPr dirty="0" sz="1400" lang="en-IN"/>
              <a:t>using System. Collections;</a:t>
            </a:r>
          </a:p>
          <a:p>
            <a:pPr indent="0" marL="0">
              <a:buNone/>
            </a:pPr>
            <a:r>
              <a:rPr dirty="0" sz="1400" lang="en-IN"/>
              <a:t>using System. Configuration;</a:t>
            </a:r>
          </a:p>
          <a:p>
            <a:pPr indent="0" marL="0">
              <a:buNone/>
            </a:pPr>
            <a:r>
              <a:rPr dirty="0" sz="1400" lang="en-IN"/>
              <a:t>using System. Data;</a:t>
            </a:r>
          </a:p>
          <a:p>
            <a:pPr indent="0" marL="0">
              <a:buNone/>
            </a:pPr>
            <a:r>
              <a:rPr dirty="0" sz="1400" lang="en-IN"/>
              <a:t>using System. Link;</a:t>
            </a:r>
          </a:p>
          <a:p>
            <a:pPr indent="0" marL="0">
              <a:buNone/>
            </a:pPr>
            <a:r>
              <a:rPr dirty="0" sz="1400" lang="en-IN"/>
              <a:t>using System. web;</a:t>
            </a:r>
          </a:p>
          <a:p>
            <a:pPr indent="0" marL="0">
              <a:buNone/>
            </a:pPr>
            <a:r>
              <a:rPr dirty="0" sz="1400" lang="en-IN"/>
              <a:t>using System. web. Security;</a:t>
            </a:r>
          </a:p>
          <a:p>
            <a:pPr indent="0" marL="0">
              <a:buNone/>
            </a:pPr>
            <a:r>
              <a:rPr dirty="0" sz="1400" lang="en-IN"/>
              <a:t>using System. web. UI;</a:t>
            </a:r>
          </a:p>
          <a:p>
            <a:pPr indent="0" marL="0">
              <a:buNone/>
            </a:pPr>
            <a:r>
              <a:rPr dirty="0" sz="1400" lang="en-IN"/>
              <a:t>using System. web. UI. Html Controls;</a:t>
            </a:r>
          </a:p>
          <a:p>
            <a:pPr indent="0" marL="0">
              <a:buNone/>
            </a:pPr>
            <a:r>
              <a:rPr dirty="0" sz="1400" lang="en-IN"/>
              <a:t>using System. web. UI. </a:t>
            </a:r>
            <a:r>
              <a:rPr dirty="0" sz="1400" lang="en-IN" err="1"/>
              <a:t>webControls</a:t>
            </a:r>
            <a:r>
              <a:rPr dirty="0" sz="1400" lang="en-IN"/>
              <a:t>;</a:t>
            </a:r>
          </a:p>
          <a:p>
            <a:pPr indent="0" marL="0">
              <a:buNone/>
            </a:pPr>
            <a:r>
              <a:rPr dirty="0" sz="1400" lang="en-IN"/>
              <a:t>using System. web. UI. </a:t>
            </a:r>
            <a:r>
              <a:rPr dirty="0" sz="1400" lang="en-IN" err="1"/>
              <a:t>webControls</a:t>
            </a:r>
            <a:r>
              <a:rPr dirty="0" sz="1400" lang="en-IN"/>
              <a:t>. </a:t>
            </a:r>
            <a:r>
              <a:rPr dirty="0" sz="1400" lang="en-IN" err="1"/>
              <a:t>webFarts</a:t>
            </a:r>
            <a:r>
              <a:rPr dirty="0" sz="1400" lang="en-IN"/>
              <a:t>;</a:t>
            </a:r>
          </a:p>
          <a:p>
            <a:pPr indent="0" marL="0">
              <a:buNone/>
            </a:pPr>
            <a:r>
              <a:rPr dirty="0" sz="1400" lang="en-IN"/>
              <a:t>using System. Xml. Link;</a:t>
            </a:r>
          </a:p>
          <a:p>
            <a:pPr indent="0" marL="0">
              <a:buNone/>
            </a:pPr>
            <a:r>
              <a:rPr dirty="0" sz="1400" lang="en-IN"/>
              <a:t>using </a:t>
            </a:r>
            <a:r>
              <a:rPr dirty="0" sz="1400" lang="en-IN" err="1"/>
              <a:t>System.Data.SqlClient</a:t>
            </a:r>
            <a:r>
              <a:rPr dirty="0" sz="1400" lang="en-IN"/>
              <a:t>;</a:t>
            </a:r>
          </a:p>
          <a:p>
            <a:pPr indent="0" marL="0">
              <a:buNone/>
            </a:pPr>
            <a:endParaRPr dirty="0" sz="2000"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Content Placeholder 2"/>
          <p:cNvSpPr>
            <a:spLocks noGrp="1"/>
          </p:cNvSpPr>
          <p:nvPr>
            <p:ph idx="1"/>
          </p:nvPr>
        </p:nvSpPr>
        <p:spPr>
          <a:xfrm>
            <a:off x="2139462" y="149469"/>
            <a:ext cx="10515600" cy="6791417"/>
          </a:xfrm>
        </p:spPr>
        <p:txBody>
          <a:bodyPr>
            <a:normAutofit fontScale="57143" lnSpcReduction="20000"/>
          </a:bodyPr>
          <a:p>
            <a:pPr indent="0" marL="0">
              <a:buNone/>
            </a:pPr>
            <a:r>
              <a:rPr dirty="0" lang="en-IN"/>
              <a:t>public partial class </a:t>
            </a:r>
            <a:r>
              <a:rPr dirty="0" lang="en-IN" err="1"/>
              <a:t>MonthlyPayment</a:t>
            </a:r>
            <a:r>
              <a:rPr dirty="0" lang="en-IN"/>
              <a:t> : System.web.UI.Fags</a:t>
            </a:r>
          </a:p>
          <a:p>
            <a:pPr indent="0" marL="0">
              <a:buNone/>
            </a:pPr>
            <a:r>
              <a:rPr dirty="0" lang="en-IN"/>
              <a:t>{</a:t>
            </a:r>
          </a:p>
          <a:p>
            <a:pPr indent="0" marL="0">
              <a:buNone/>
            </a:pPr>
            <a:r>
              <a:rPr dirty="0" lang="en-IN" err="1"/>
              <a:t>ClsDbLayer_objDb</a:t>
            </a:r>
            <a:r>
              <a:rPr dirty="0" lang="en-IN"/>
              <a:t>=new </a:t>
            </a:r>
            <a:r>
              <a:rPr dirty="0" lang="en-IN" err="1"/>
              <a:t>ClsDbLayer</a:t>
            </a:r>
            <a:r>
              <a:rPr dirty="0" lang="en-IN"/>
              <a:t>();</a:t>
            </a:r>
          </a:p>
          <a:p>
            <a:pPr indent="0" marL="0">
              <a:buNone/>
            </a:pPr>
            <a:r>
              <a:rPr dirty="0" lang="en-IN" err="1"/>
              <a:t>SqlDataReader</a:t>
            </a:r>
            <a:r>
              <a:rPr dirty="0" lang="en-IN"/>
              <a:t> </a:t>
            </a:r>
            <a:r>
              <a:rPr dirty="0" lang="en-IN" err="1"/>
              <a:t>dr</a:t>
            </a:r>
            <a:r>
              <a:rPr dirty="0" lang="en-IN"/>
              <a:t>;</a:t>
            </a:r>
          </a:p>
          <a:p>
            <a:pPr indent="0" marL="0">
              <a:buNone/>
            </a:pPr>
            <a:r>
              <a:rPr dirty="0" lang="en-IN"/>
              <a:t>Protected void page _ Load(object sender , </a:t>
            </a:r>
            <a:r>
              <a:rPr dirty="0" lang="en-IN" err="1"/>
              <a:t>EventArgs</a:t>
            </a:r>
            <a:r>
              <a:rPr dirty="0" lang="en-IN"/>
              <a:t> e)</a:t>
            </a:r>
          </a:p>
          <a:p>
            <a:pPr indent="0" marL="0">
              <a:buNone/>
            </a:pPr>
            <a:r>
              <a:rPr dirty="0" lang="en-IN"/>
              <a:t>{</a:t>
            </a:r>
          </a:p>
          <a:p>
            <a:pPr indent="0" marL="0">
              <a:buNone/>
            </a:pPr>
            <a:r>
              <a:rPr dirty="0" lang="en-IN"/>
              <a:t>}</a:t>
            </a:r>
          </a:p>
          <a:p>
            <a:pPr indent="0" marL="0">
              <a:buNone/>
            </a:pPr>
            <a:r>
              <a:rPr dirty="0" lang="en-IN"/>
              <a:t>Protected void Button1_Click(object sender, </a:t>
            </a:r>
            <a:r>
              <a:rPr dirty="0" lang="en-IN" err="1"/>
              <a:t>EventArgs</a:t>
            </a:r>
            <a:r>
              <a:rPr dirty="0" lang="en-IN"/>
              <a:t> e);</a:t>
            </a:r>
          </a:p>
          <a:p>
            <a:pPr indent="0" marL="0">
              <a:buNone/>
            </a:pPr>
            <a:r>
              <a:rPr dirty="0" lang="en-IN"/>
              <a:t>{</a:t>
            </a:r>
          </a:p>
          <a:p>
            <a:pPr indent="0" marL="0">
              <a:buNone/>
            </a:pPr>
            <a:r>
              <a:rPr dirty="0" lang="en-IN"/>
              <a:t>String Query-”insert into Monthly_ Pay values (‘ “+TextBox1.Text +</a:t>
            </a:r>
          </a:p>
          <a:p>
            <a:pPr indent="0" marL="0">
              <a:buNone/>
            </a:pPr>
            <a:r>
              <a:rPr dirty="0" lang="en-IN"/>
              <a:t>” ‘ , ‘ “ + TextBox2.Text +” ‘ , ‘ “ + TextBox3.Text +” ‘ , ‘ “ + “+TextBox4.Text +</a:t>
            </a:r>
          </a:p>
          <a:p>
            <a:pPr indent="0" marL="0">
              <a:buNone/>
            </a:pPr>
            <a:r>
              <a:rPr dirty="0" lang="en-IN"/>
              <a:t>” ‘ , ‘ “ + TextBox5.Text +” ‘ , ‘ “ + TextBox6.Text +” ‘ )” ;</a:t>
            </a:r>
          </a:p>
          <a:p>
            <a:pPr indent="0" marL="0">
              <a:buNone/>
            </a:pPr>
            <a:r>
              <a:rPr dirty="0" lang="en-IN"/>
              <a:t>Int </a:t>
            </a:r>
            <a:r>
              <a:rPr dirty="0" lang="en-IN" err="1"/>
              <a:t>i</a:t>
            </a:r>
            <a:r>
              <a:rPr dirty="0" lang="en-IN"/>
              <a:t>  =_</a:t>
            </a:r>
            <a:r>
              <a:rPr dirty="0" lang="en-IN" err="1"/>
              <a:t>objDb</a:t>
            </a:r>
            <a:r>
              <a:rPr dirty="0" lang="en-IN"/>
              <a:t> . Insert(Query);</a:t>
            </a:r>
          </a:p>
          <a:p>
            <a:pPr indent="0" marL="0">
              <a:buNone/>
            </a:pPr>
            <a:r>
              <a:rPr dirty="0" lang="en-IN"/>
              <a:t>If (</a:t>
            </a:r>
            <a:r>
              <a:rPr dirty="0" lang="en-IN" err="1"/>
              <a:t>i</a:t>
            </a:r>
            <a:r>
              <a:rPr dirty="0" lang="en-IN"/>
              <a:t>    </a:t>
            </a:r>
            <a:r>
              <a:rPr dirty="0" lang="en-IN" err="1"/>
              <a:t>i</a:t>
            </a:r>
            <a:r>
              <a:rPr dirty="0" lang="en-IN"/>
              <a:t>==1)</a:t>
            </a:r>
          </a:p>
          <a:p>
            <a:pPr indent="0" marL="0">
              <a:buNone/>
            </a:pPr>
            <a:r>
              <a:rPr dirty="0" lang="en-IN"/>
              <a:t>{</a:t>
            </a:r>
          </a:p>
          <a:p>
            <a:pPr indent="0" marL="0">
              <a:buNone/>
            </a:pPr>
            <a:r>
              <a:rPr dirty="0" lang="en-IN" err="1"/>
              <a:t>Response.Write</a:t>
            </a:r>
            <a:r>
              <a:rPr dirty="0" lang="en-IN"/>
              <a:t>(“Amount Payed”);</a:t>
            </a:r>
          </a:p>
          <a:p>
            <a:pPr indent="0" marL="0">
              <a:buNone/>
            </a:pPr>
            <a:r>
              <a:rPr dirty="0" lang="en-IN"/>
              <a:t>}</a:t>
            </a:r>
          </a:p>
          <a:p>
            <a:pPr indent="0" marL="0">
              <a:buNone/>
            </a:pPr>
            <a:r>
              <a:rPr dirty="0" lang="en-IN"/>
              <a:t>else</a:t>
            </a:r>
          </a:p>
          <a:p>
            <a:pPr indent="0" marL="0">
              <a:buNone/>
            </a:pPr>
            <a:r>
              <a:rPr dirty="0" lang="en-IN"/>
              <a:t>}</a:t>
            </a:r>
          </a:p>
          <a:p>
            <a:pPr indent="0" marL="0">
              <a:buNone/>
            </a:pPr>
            <a:r>
              <a:rPr dirty="0" lang="en-IN" err="1"/>
              <a:t>Response.Write</a:t>
            </a:r>
            <a:r>
              <a:rPr dirty="0" lang="en-IN"/>
              <a:t>(“Not Payed”);</a:t>
            </a:r>
          </a:p>
          <a:p>
            <a:pPr indent="0" marL="0">
              <a:buNone/>
            </a:pPr>
            <a:r>
              <a:rPr dirty="0" lang="en-IN"/>
              <a:t>}</a:t>
            </a:r>
          </a:p>
          <a:p>
            <a:pPr indent="0" marL="0">
              <a:buNone/>
            </a:pPr>
            <a:r>
              <a:rPr dirty="0" lang="en-IN"/>
              <a:t>}</a:t>
            </a:r>
          </a:p>
          <a:p>
            <a:pPr indent="0" marL="0">
              <a:buNone/>
            </a:pPr>
            <a:r>
              <a:rPr dirty="0" lang="en-IN"/>
              <a:t>}</a:t>
            </a:r>
          </a:p>
          <a:p>
            <a:pPr indent="0" marL="0">
              <a:buNone/>
            </a:pPr>
            <a:endParaRPr dirty="0" lang="en-IN"/>
          </a:p>
          <a:p>
            <a:pPr indent="0" marL="0">
              <a:buNone/>
            </a:pPr>
            <a:endParaRPr dirty="0" lang="en-IN"/>
          </a:p>
          <a:p>
            <a:pPr indent="0" marL="0">
              <a:buNone/>
            </a:pPr>
            <a:endParaRPr dirty="0" lang="en-IN"/>
          </a:p>
          <a:p>
            <a:pPr indent="0" marL="0">
              <a:buNone/>
            </a:pPr>
            <a:endParaRPr dirty="0"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Content Placeholder 2"/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/>
          <a:p>
            <a:pPr indent="0" marL="0">
              <a:buNone/>
            </a:pPr>
            <a:r>
              <a:rPr dirty="0" sz="2000" lang="en-IN"/>
              <a:t>View Customers</a:t>
            </a:r>
          </a:p>
          <a:p>
            <a:pPr indent="0" marL="0">
              <a:buNone/>
            </a:pPr>
            <a:endParaRPr dirty="0" sz="1400" lang="en-IN"/>
          </a:p>
          <a:p>
            <a:pPr indent="0" marL="0">
              <a:buNone/>
            </a:pPr>
            <a:r>
              <a:rPr dirty="0" sz="1400" lang="en-IN"/>
              <a:t>using System;</a:t>
            </a:r>
          </a:p>
          <a:p>
            <a:pPr indent="0" marL="0">
              <a:buNone/>
            </a:pPr>
            <a:r>
              <a:rPr dirty="0" sz="1400" lang="en-IN"/>
              <a:t>using System. Collections;</a:t>
            </a:r>
          </a:p>
          <a:p>
            <a:pPr indent="0" marL="0">
              <a:buNone/>
            </a:pPr>
            <a:r>
              <a:rPr dirty="0" sz="1400" lang="en-IN"/>
              <a:t>using System. Configuration;</a:t>
            </a:r>
          </a:p>
          <a:p>
            <a:pPr indent="0" marL="0">
              <a:buNone/>
            </a:pPr>
            <a:r>
              <a:rPr dirty="0" sz="1400" lang="en-IN"/>
              <a:t>using System. Data;</a:t>
            </a:r>
          </a:p>
          <a:p>
            <a:pPr indent="0" marL="0">
              <a:buNone/>
            </a:pPr>
            <a:r>
              <a:rPr dirty="0" sz="1400" lang="en-IN"/>
              <a:t>using System. Link;</a:t>
            </a:r>
          </a:p>
          <a:p>
            <a:pPr indent="0" marL="0">
              <a:buNone/>
            </a:pPr>
            <a:r>
              <a:rPr dirty="0" sz="1400" lang="en-IN"/>
              <a:t>using System. web;</a:t>
            </a:r>
          </a:p>
          <a:p>
            <a:pPr indent="0" marL="0">
              <a:buNone/>
            </a:pPr>
            <a:r>
              <a:rPr dirty="0" sz="1400" lang="en-IN"/>
              <a:t>using System. web. Security;</a:t>
            </a:r>
          </a:p>
          <a:p>
            <a:pPr indent="0" marL="0">
              <a:buNone/>
            </a:pPr>
            <a:r>
              <a:rPr dirty="0" sz="1400" lang="en-IN"/>
              <a:t>using System. web. UI;</a:t>
            </a:r>
          </a:p>
          <a:p>
            <a:pPr indent="0" marL="0">
              <a:buNone/>
            </a:pPr>
            <a:r>
              <a:rPr dirty="0" sz="1400" lang="en-IN"/>
              <a:t>using System. web. UI. Html Controls;</a:t>
            </a:r>
          </a:p>
          <a:p>
            <a:pPr indent="0" marL="0">
              <a:buNone/>
            </a:pPr>
            <a:r>
              <a:rPr dirty="0" sz="1400" lang="en-IN"/>
              <a:t>using System. web. UI. </a:t>
            </a:r>
            <a:r>
              <a:rPr dirty="0" sz="1400" lang="en-IN" err="1"/>
              <a:t>webControls</a:t>
            </a:r>
            <a:r>
              <a:rPr dirty="0" sz="1400" lang="en-IN"/>
              <a:t>;</a:t>
            </a:r>
          </a:p>
          <a:p>
            <a:pPr indent="0" marL="0">
              <a:buNone/>
            </a:pPr>
            <a:r>
              <a:rPr dirty="0" sz="1400" lang="en-IN"/>
              <a:t>using System. web. UI. </a:t>
            </a:r>
            <a:r>
              <a:rPr dirty="0" sz="1400" lang="en-IN" err="1"/>
              <a:t>webControls</a:t>
            </a:r>
            <a:r>
              <a:rPr dirty="0" sz="1400" lang="en-IN"/>
              <a:t>. </a:t>
            </a:r>
            <a:r>
              <a:rPr dirty="0" sz="1400" lang="en-IN" err="1"/>
              <a:t>webFarts</a:t>
            </a:r>
            <a:r>
              <a:rPr dirty="0" sz="1400" lang="en-IN"/>
              <a:t>;</a:t>
            </a:r>
          </a:p>
          <a:p>
            <a:pPr indent="0" marL="0">
              <a:buNone/>
            </a:pPr>
            <a:r>
              <a:rPr dirty="0" sz="1400" lang="en-IN"/>
              <a:t>using System. Xml. Link;</a:t>
            </a:r>
          </a:p>
          <a:p>
            <a:pPr indent="0" marL="0">
              <a:buNone/>
            </a:pPr>
            <a:r>
              <a:rPr dirty="0" sz="1400" lang="en-IN"/>
              <a:t>using </a:t>
            </a:r>
            <a:r>
              <a:rPr dirty="0" sz="1400" lang="en-IN" err="1"/>
              <a:t>System.Data.SqlClient</a:t>
            </a:r>
            <a:r>
              <a:rPr dirty="0" sz="1400" lang="en-IN"/>
              <a:t>;</a:t>
            </a:r>
          </a:p>
          <a:p>
            <a:pPr indent="0" marL="0">
              <a:buNone/>
            </a:pPr>
            <a:endParaRPr dirty="0"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Content Placeholder 2"/>
          <p:cNvSpPr>
            <a:spLocks noGrp="1"/>
          </p:cNvSpPr>
          <p:nvPr>
            <p:ph idx="1"/>
          </p:nvPr>
        </p:nvSpPr>
        <p:spPr>
          <a:xfrm>
            <a:off x="838200" y="96714"/>
            <a:ext cx="10515600" cy="6699739"/>
          </a:xfrm>
        </p:spPr>
        <p:txBody>
          <a:bodyPr>
            <a:normAutofit/>
          </a:bodyPr>
          <a:p>
            <a:pPr indent="0" marL="0">
              <a:buNone/>
            </a:pPr>
            <a:r>
              <a:rPr dirty="0" sz="1400" lang="en-IN"/>
              <a:t>public partial class </a:t>
            </a:r>
            <a:r>
              <a:rPr dirty="0" sz="1400" lang="en-IN" err="1"/>
              <a:t>ViewCustomers</a:t>
            </a:r>
            <a:r>
              <a:rPr dirty="0" sz="1400" lang="en-IN"/>
              <a:t> : System.web.UI.Fags</a:t>
            </a:r>
          </a:p>
          <a:p>
            <a:pPr indent="0" marL="0">
              <a:buNone/>
            </a:pPr>
            <a:r>
              <a:rPr dirty="0" sz="1400" lang="en-IN"/>
              <a:t>{</a:t>
            </a:r>
          </a:p>
          <a:p>
            <a:pPr indent="0" marL="0">
              <a:buNone/>
            </a:pPr>
            <a:r>
              <a:rPr dirty="0" sz="1400" lang="en-IN" err="1"/>
              <a:t>ClsDbLayer_objDb</a:t>
            </a:r>
            <a:r>
              <a:rPr dirty="0" sz="1400" lang="en-IN"/>
              <a:t>=new </a:t>
            </a:r>
            <a:r>
              <a:rPr dirty="0" sz="1400" lang="en-IN" err="1"/>
              <a:t>ClsDbLayer</a:t>
            </a:r>
            <a:r>
              <a:rPr dirty="0" sz="1400" lang="en-IN"/>
              <a:t>();</a:t>
            </a:r>
          </a:p>
          <a:p>
            <a:pPr indent="0" marL="0">
              <a:buNone/>
            </a:pPr>
            <a:r>
              <a:rPr dirty="0" sz="1400" lang="en-IN" err="1"/>
              <a:t>DataSet</a:t>
            </a:r>
            <a:r>
              <a:rPr dirty="0" sz="1400" lang="en-IN"/>
              <a:t> ds;</a:t>
            </a:r>
          </a:p>
          <a:p>
            <a:pPr indent="0" marL="0">
              <a:buNone/>
            </a:pPr>
            <a:r>
              <a:rPr dirty="0" sz="1400" lang="en-IN"/>
              <a:t>Protected void page _ Load(object sender , </a:t>
            </a:r>
            <a:r>
              <a:rPr dirty="0" sz="1400" lang="en-IN" err="1"/>
              <a:t>EventArgs</a:t>
            </a:r>
            <a:r>
              <a:rPr dirty="0" sz="1400" lang="en-IN"/>
              <a:t> e)</a:t>
            </a:r>
          </a:p>
          <a:p>
            <a:pPr indent="0" marL="0">
              <a:buNone/>
            </a:pPr>
            <a:r>
              <a:rPr dirty="0" sz="1400" lang="en-IN"/>
              <a:t>{</a:t>
            </a:r>
          </a:p>
          <a:p>
            <a:pPr indent="0" marL="0">
              <a:buNone/>
            </a:pPr>
            <a:r>
              <a:rPr dirty="0" sz="1400" lang="en-IN"/>
              <a:t>String Query=“select  “from </a:t>
            </a:r>
            <a:r>
              <a:rPr dirty="0" sz="1400" lang="en-IN" err="1"/>
              <a:t>Cus_Reg</a:t>
            </a:r>
            <a:r>
              <a:rPr dirty="0" sz="1400" lang="en-IN"/>
              <a:t>”;</a:t>
            </a:r>
          </a:p>
          <a:p>
            <a:pPr indent="0" marL="0">
              <a:buNone/>
            </a:pPr>
            <a:r>
              <a:rPr dirty="0" sz="1400" lang="en-IN"/>
              <a:t> ds = _</a:t>
            </a:r>
            <a:r>
              <a:rPr dirty="0" sz="1400" lang="en-IN" err="1"/>
              <a:t>objDb.Display</a:t>
            </a:r>
            <a:r>
              <a:rPr dirty="0" sz="1400" lang="en-IN"/>
              <a:t>(Query);</a:t>
            </a:r>
          </a:p>
          <a:p>
            <a:pPr indent="0" marL="0">
              <a:buNone/>
            </a:pPr>
            <a:r>
              <a:rPr dirty="0" sz="1400" lang="en-IN"/>
              <a:t>GridView1.DataSource = ds;</a:t>
            </a:r>
          </a:p>
          <a:p>
            <a:pPr indent="0" marL="0">
              <a:buNone/>
            </a:pPr>
            <a:r>
              <a:rPr dirty="0" sz="1400" lang="en-IN"/>
              <a:t>GridView1.DataBind();</a:t>
            </a:r>
          </a:p>
          <a:p>
            <a:pPr indent="0" marL="0">
              <a:buNone/>
            </a:pPr>
            <a:r>
              <a:rPr dirty="0" sz="1400" lang="en-IN"/>
              <a:t>}</a:t>
            </a:r>
          </a:p>
          <a:p>
            <a:pPr indent="0" marL="0">
              <a:buNone/>
            </a:pPr>
            <a:r>
              <a:rPr dirty="0" sz="1400" lang="en-IN"/>
              <a:t>}</a:t>
            </a:r>
          </a:p>
          <a:p>
            <a:pPr indent="0" marL="0">
              <a:buNone/>
            </a:pPr>
            <a:endParaRPr dirty="0" sz="1400" lang="en-IN"/>
          </a:p>
          <a:p>
            <a:pPr indent="0" marL="0">
              <a:buNone/>
            </a:pPr>
            <a:endParaRPr dirty="0"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Content Placeholder 2"/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176963"/>
          </a:xfrm>
        </p:spPr>
        <p:txBody>
          <a:bodyPr>
            <a:normAutofit/>
          </a:bodyPr>
          <a:p>
            <a:pPr indent="0" marL="0">
              <a:buNone/>
            </a:pPr>
            <a:r>
              <a:rPr dirty="0" sz="2000" lang="en-IN"/>
              <a:t>View Insurance</a:t>
            </a:r>
          </a:p>
          <a:p>
            <a:pPr indent="0" marL="0">
              <a:buNone/>
            </a:pPr>
            <a:endParaRPr dirty="0" sz="1400" lang="en-IN"/>
          </a:p>
          <a:p>
            <a:pPr indent="0" marL="0">
              <a:buNone/>
            </a:pPr>
            <a:r>
              <a:rPr dirty="0" sz="1400" lang="en-IN"/>
              <a:t>using System;</a:t>
            </a:r>
          </a:p>
          <a:p>
            <a:pPr indent="0" marL="0">
              <a:buNone/>
            </a:pPr>
            <a:r>
              <a:rPr dirty="0" sz="1400" lang="en-IN"/>
              <a:t>using System. Collections;</a:t>
            </a:r>
          </a:p>
          <a:p>
            <a:pPr indent="0" marL="0">
              <a:buNone/>
            </a:pPr>
            <a:r>
              <a:rPr dirty="0" sz="1400" lang="en-IN"/>
              <a:t>using System. Configuration;</a:t>
            </a:r>
          </a:p>
          <a:p>
            <a:pPr indent="0" marL="0">
              <a:buNone/>
            </a:pPr>
            <a:r>
              <a:rPr dirty="0" sz="1400" lang="en-IN"/>
              <a:t>using System. Data;</a:t>
            </a:r>
          </a:p>
          <a:p>
            <a:pPr indent="0" marL="0">
              <a:buNone/>
            </a:pPr>
            <a:r>
              <a:rPr dirty="0" sz="1400" lang="en-IN"/>
              <a:t>using System. Link;</a:t>
            </a:r>
          </a:p>
          <a:p>
            <a:pPr indent="0" marL="0">
              <a:buNone/>
            </a:pPr>
            <a:r>
              <a:rPr dirty="0" sz="1400" lang="en-IN"/>
              <a:t>using System. web;</a:t>
            </a:r>
          </a:p>
          <a:p>
            <a:pPr indent="0" marL="0">
              <a:buNone/>
            </a:pPr>
            <a:r>
              <a:rPr dirty="0" sz="1400" lang="en-IN"/>
              <a:t>using System. web. Security;</a:t>
            </a:r>
          </a:p>
          <a:p>
            <a:pPr indent="0" marL="0">
              <a:buNone/>
            </a:pPr>
            <a:r>
              <a:rPr dirty="0" sz="1400" lang="en-IN"/>
              <a:t>using System. web. UI;</a:t>
            </a:r>
          </a:p>
          <a:p>
            <a:pPr indent="0" marL="0">
              <a:buNone/>
            </a:pPr>
            <a:r>
              <a:rPr dirty="0" sz="1400" lang="en-IN"/>
              <a:t>using System. web. UI. Html Controls;</a:t>
            </a:r>
          </a:p>
          <a:p>
            <a:pPr indent="0" marL="0">
              <a:buNone/>
            </a:pPr>
            <a:r>
              <a:rPr dirty="0" sz="1400" lang="en-IN"/>
              <a:t>using System. web. UI. </a:t>
            </a:r>
            <a:r>
              <a:rPr dirty="0" sz="1400" lang="en-IN" err="1"/>
              <a:t>webControls</a:t>
            </a:r>
            <a:r>
              <a:rPr dirty="0" sz="1400" lang="en-IN"/>
              <a:t>;</a:t>
            </a:r>
          </a:p>
          <a:p>
            <a:pPr indent="0" marL="0">
              <a:buNone/>
            </a:pPr>
            <a:r>
              <a:rPr dirty="0" sz="1400" lang="en-IN"/>
              <a:t>using System. web. UI. </a:t>
            </a:r>
            <a:r>
              <a:rPr dirty="0" sz="1400" lang="en-IN" err="1"/>
              <a:t>webControls</a:t>
            </a:r>
            <a:r>
              <a:rPr dirty="0" sz="1400" lang="en-IN"/>
              <a:t>. </a:t>
            </a:r>
            <a:r>
              <a:rPr dirty="0" sz="1400" lang="en-IN" err="1"/>
              <a:t>webFarts</a:t>
            </a:r>
            <a:r>
              <a:rPr dirty="0" sz="1400" lang="en-IN"/>
              <a:t>;</a:t>
            </a:r>
          </a:p>
          <a:p>
            <a:pPr indent="0" marL="0">
              <a:buNone/>
            </a:pPr>
            <a:r>
              <a:rPr dirty="0" sz="1400" lang="en-IN"/>
              <a:t>using System. Xml. Link;</a:t>
            </a:r>
          </a:p>
          <a:p>
            <a:pPr indent="0" marL="0">
              <a:buNone/>
            </a:pPr>
            <a:r>
              <a:rPr dirty="0" sz="1400" lang="en-IN"/>
              <a:t>using </a:t>
            </a:r>
            <a:r>
              <a:rPr dirty="0" sz="1400" lang="en-IN" err="1"/>
              <a:t>System.Data.SqlClient</a:t>
            </a:r>
            <a:r>
              <a:rPr dirty="0" sz="1400" lang="en-IN"/>
              <a:t>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Content Placeholder 2"/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176963"/>
          </a:xfrm>
        </p:spPr>
        <p:txBody>
          <a:bodyPr>
            <a:normAutofit/>
          </a:bodyPr>
          <a:p>
            <a:pPr indent="0" marL="0">
              <a:buNone/>
            </a:pPr>
            <a:r>
              <a:rPr dirty="0" sz="1400" lang="en-IN"/>
              <a:t>public partial class </a:t>
            </a:r>
            <a:r>
              <a:rPr dirty="0" sz="1400" lang="en-IN" err="1"/>
              <a:t>ViewInsursance</a:t>
            </a:r>
            <a:r>
              <a:rPr dirty="0" sz="1400" lang="en-IN"/>
              <a:t> : System.web.UI.Fags</a:t>
            </a:r>
          </a:p>
          <a:p>
            <a:pPr indent="0" marL="0">
              <a:buNone/>
            </a:pPr>
            <a:r>
              <a:rPr dirty="0" sz="1400" lang="en-IN"/>
              <a:t>{</a:t>
            </a:r>
          </a:p>
          <a:p>
            <a:pPr indent="0" marL="0">
              <a:buNone/>
            </a:pPr>
            <a:r>
              <a:rPr dirty="0" sz="1400" lang="en-IN" err="1"/>
              <a:t>ClsDbLayer_objDb</a:t>
            </a:r>
            <a:r>
              <a:rPr dirty="0" sz="1400" lang="en-IN"/>
              <a:t>=new </a:t>
            </a:r>
            <a:r>
              <a:rPr dirty="0" sz="1400" lang="en-IN" err="1"/>
              <a:t>ClsDbLayer</a:t>
            </a:r>
            <a:r>
              <a:rPr dirty="0" sz="1400" lang="en-IN"/>
              <a:t>();</a:t>
            </a:r>
          </a:p>
          <a:p>
            <a:pPr indent="0" marL="0">
              <a:buNone/>
            </a:pPr>
            <a:r>
              <a:rPr dirty="0" sz="1400" lang="en-IN" err="1"/>
              <a:t>DataSet</a:t>
            </a:r>
            <a:r>
              <a:rPr dirty="0" sz="1400" lang="en-IN"/>
              <a:t> ds;</a:t>
            </a:r>
          </a:p>
          <a:p>
            <a:pPr indent="0" marL="0">
              <a:buNone/>
            </a:pPr>
            <a:r>
              <a:rPr dirty="0" sz="1400" lang="en-IN"/>
              <a:t>Protected void page _ Load(object sender , </a:t>
            </a:r>
            <a:r>
              <a:rPr dirty="0" sz="1400" lang="en-IN" err="1"/>
              <a:t>EventArgs</a:t>
            </a:r>
            <a:r>
              <a:rPr dirty="0" sz="1400" lang="en-IN"/>
              <a:t> e)</a:t>
            </a:r>
          </a:p>
          <a:p>
            <a:pPr indent="0" marL="0">
              <a:buNone/>
            </a:pPr>
            <a:r>
              <a:rPr dirty="0" sz="1400" lang="en-IN"/>
              <a:t>{</a:t>
            </a:r>
          </a:p>
          <a:p>
            <a:pPr indent="0" marL="0">
              <a:buNone/>
            </a:pPr>
            <a:r>
              <a:rPr dirty="0" sz="1400" lang="en-IN"/>
              <a:t>String Query=“select  “from Insurance”;</a:t>
            </a:r>
          </a:p>
          <a:p>
            <a:pPr indent="0" marL="0">
              <a:buNone/>
            </a:pPr>
            <a:r>
              <a:rPr dirty="0" sz="1400" lang="en-IN"/>
              <a:t> ds = _</a:t>
            </a:r>
            <a:r>
              <a:rPr dirty="0" sz="1400" lang="en-IN" err="1"/>
              <a:t>objDb.Display</a:t>
            </a:r>
            <a:r>
              <a:rPr dirty="0" sz="1400" lang="en-IN"/>
              <a:t>(Query);</a:t>
            </a:r>
          </a:p>
          <a:p>
            <a:pPr indent="0" marL="0">
              <a:buNone/>
            </a:pPr>
            <a:r>
              <a:rPr dirty="0" sz="1400" lang="en-IN"/>
              <a:t>GridView1.DataSource = ds;</a:t>
            </a:r>
          </a:p>
          <a:p>
            <a:pPr indent="0" marL="0">
              <a:buNone/>
            </a:pPr>
            <a:r>
              <a:rPr dirty="0" sz="1400" lang="en-IN"/>
              <a:t>GridView1.DataBind();</a:t>
            </a:r>
          </a:p>
          <a:p>
            <a:pPr indent="0" marL="0">
              <a:buNone/>
            </a:pPr>
            <a:r>
              <a:rPr dirty="0" sz="1400" lang="en-IN"/>
              <a:t>}</a:t>
            </a:r>
          </a:p>
          <a:p>
            <a:pPr indent="0" marL="0">
              <a:buNone/>
            </a:pPr>
            <a:r>
              <a:rPr dirty="0" sz="1400" lang="en-IN"/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Content Placeholder 2"/>
          <p:cNvSpPr>
            <a:spLocks noGrp="1"/>
          </p:cNvSpPr>
          <p:nvPr>
            <p:ph idx="1"/>
          </p:nvPr>
        </p:nvSpPr>
        <p:spPr>
          <a:xfrm>
            <a:off x="694593" y="167054"/>
            <a:ext cx="10659207" cy="6009908"/>
          </a:xfrm>
        </p:spPr>
        <p:txBody>
          <a:bodyPr/>
          <a:p>
            <a:pPr indent="0" marL="0">
              <a:buNone/>
            </a:pPr>
            <a:endParaRPr dirty="0" lang="en-IN"/>
          </a:p>
          <a:p>
            <a:pPr indent="0" marL="0">
              <a:buNone/>
            </a:pPr>
            <a:endParaRPr dirty="0" lang="en-IN"/>
          </a:p>
        </p:txBody>
      </p:sp>
      <p:sp>
        <p:nvSpPr>
          <p:cNvPr id="1048613" name="Rectangle 1"/>
          <p:cNvSpPr/>
          <p:nvPr/>
        </p:nvSpPr>
        <p:spPr>
          <a:xfrm>
            <a:off x="694593" y="800101"/>
            <a:ext cx="9557238" cy="3266441"/>
          </a:xfrm>
          <a:prstGeom prst="rect"/>
        </p:spPr>
        <p:txBody>
          <a:bodyPr wrap="square">
            <a:spAutoFit/>
          </a:bodyPr>
          <a:p>
            <a:r>
              <a:rPr dirty="0" lang="en-IN"/>
              <a:t>View Payment Details</a:t>
            </a:r>
          </a:p>
          <a:p>
            <a:endParaRPr dirty="0" lang="en-IN"/>
          </a:p>
          <a:p>
            <a:r>
              <a:rPr dirty="0" sz="1400" lang="en-IN"/>
              <a:t>using System;</a:t>
            </a:r>
          </a:p>
          <a:p>
            <a:r>
              <a:rPr dirty="0" sz="1400" lang="en-IN"/>
              <a:t>using System. Collections;</a:t>
            </a:r>
          </a:p>
          <a:p>
            <a:r>
              <a:rPr dirty="0" sz="1400" lang="en-IN"/>
              <a:t>using System. Configuration;</a:t>
            </a:r>
          </a:p>
          <a:p>
            <a:r>
              <a:rPr dirty="0" sz="1400" lang="en-IN"/>
              <a:t>using System. Data;</a:t>
            </a:r>
          </a:p>
          <a:p>
            <a:r>
              <a:rPr dirty="0" sz="1400" lang="en-IN"/>
              <a:t>using System. Link;</a:t>
            </a:r>
          </a:p>
          <a:p>
            <a:r>
              <a:rPr dirty="0" sz="1400" lang="en-IN"/>
              <a:t>using System. web;</a:t>
            </a:r>
          </a:p>
          <a:p>
            <a:r>
              <a:rPr dirty="0" sz="1400" lang="en-IN"/>
              <a:t>using System. web. Security;</a:t>
            </a:r>
          </a:p>
          <a:p>
            <a:r>
              <a:rPr dirty="0" sz="1400" lang="en-IN"/>
              <a:t>using System. web. UI;</a:t>
            </a:r>
          </a:p>
          <a:p>
            <a:r>
              <a:rPr dirty="0" sz="1400" lang="en-IN"/>
              <a:t>using System. web. UI. Html Controls;</a:t>
            </a:r>
          </a:p>
          <a:p>
            <a:r>
              <a:rPr dirty="0" sz="1400" lang="en-IN"/>
              <a:t>using System. web. UI. </a:t>
            </a:r>
            <a:r>
              <a:rPr dirty="0" sz="1400" lang="en-IN" err="1"/>
              <a:t>webControls</a:t>
            </a:r>
            <a:r>
              <a:rPr dirty="0" sz="1400" lang="en-IN"/>
              <a:t>;</a:t>
            </a:r>
          </a:p>
          <a:p>
            <a:r>
              <a:rPr dirty="0" sz="1400" lang="en-IN"/>
              <a:t>using System. web. UI. </a:t>
            </a:r>
            <a:r>
              <a:rPr dirty="0" sz="1400" lang="en-IN" err="1"/>
              <a:t>webControls</a:t>
            </a:r>
            <a:r>
              <a:rPr dirty="0" sz="1400" lang="en-IN"/>
              <a:t>. </a:t>
            </a:r>
            <a:r>
              <a:rPr dirty="0" sz="1400" lang="en-IN" err="1"/>
              <a:t>webFarts</a:t>
            </a:r>
            <a:r>
              <a:rPr dirty="0" sz="1400" lang="en-IN"/>
              <a:t>;</a:t>
            </a:r>
          </a:p>
          <a:p>
            <a:r>
              <a:rPr dirty="0" sz="1400" lang="en-IN"/>
              <a:t>using System. Xml. Link;</a:t>
            </a:r>
          </a:p>
          <a:p>
            <a:r>
              <a:rPr dirty="0" sz="1400" lang="en-IN"/>
              <a:t>using </a:t>
            </a:r>
            <a:r>
              <a:rPr dirty="0" sz="1400" lang="en-IN" err="1"/>
              <a:t>System.Data.SqlClient</a:t>
            </a:r>
            <a:endParaRPr dirty="0" sz="1400" lang="en-I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Content Placeholder 2"/>
          <p:cNvSpPr>
            <a:spLocks noGrp="1"/>
          </p:cNvSpPr>
          <p:nvPr>
            <p:ph idx="1"/>
          </p:nvPr>
        </p:nvSpPr>
        <p:spPr>
          <a:xfrm>
            <a:off x="838200" y="-17755"/>
            <a:ext cx="10515600" cy="6176963"/>
          </a:xfrm>
        </p:spPr>
        <p:txBody>
          <a:bodyPr/>
          <a:p>
            <a:pPr indent="0" marL="0">
              <a:buNone/>
            </a:pPr>
            <a:endParaRPr dirty="0" lang="en-IN"/>
          </a:p>
          <a:p>
            <a:pPr indent="0" marL="0">
              <a:buNone/>
            </a:pPr>
            <a:endParaRPr dirty="0" lang="en-IN"/>
          </a:p>
        </p:txBody>
      </p:sp>
      <p:sp>
        <p:nvSpPr>
          <p:cNvPr id="1048615" name="Rectangle 1"/>
          <p:cNvSpPr/>
          <p:nvPr/>
        </p:nvSpPr>
        <p:spPr>
          <a:xfrm>
            <a:off x="838199" y="1029809"/>
            <a:ext cx="9575307" cy="3139440"/>
          </a:xfrm>
          <a:prstGeom prst="rect"/>
        </p:spPr>
        <p:txBody>
          <a:bodyPr wrap="square">
            <a:spAutoFit/>
          </a:bodyPr>
          <a:p>
            <a:endParaRPr dirty="0" sz="1400" lang="en-IN"/>
          </a:p>
          <a:p>
            <a:endParaRPr dirty="0" sz="1400" lang="en-IN"/>
          </a:p>
          <a:p>
            <a:endParaRPr dirty="0" sz="1400" lang="en-IN"/>
          </a:p>
          <a:p>
            <a:r>
              <a:rPr dirty="0" sz="1400" lang="en-IN"/>
              <a:t>public partial class </a:t>
            </a:r>
            <a:r>
              <a:rPr dirty="0" sz="1400" lang="en-IN" err="1"/>
              <a:t>ViewPaymentDetails</a:t>
            </a:r>
            <a:r>
              <a:rPr dirty="0" sz="1400" lang="en-IN"/>
              <a:t> : System.web.UI.Fags</a:t>
            </a:r>
          </a:p>
          <a:p>
            <a:r>
              <a:rPr dirty="0" sz="1400" lang="en-IN"/>
              <a:t>{</a:t>
            </a:r>
          </a:p>
          <a:p>
            <a:r>
              <a:rPr dirty="0" sz="1400" lang="en-IN" err="1"/>
              <a:t>ClsDbLayer_objDb</a:t>
            </a:r>
            <a:r>
              <a:rPr dirty="0" sz="1400" lang="en-IN"/>
              <a:t>=new </a:t>
            </a:r>
            <a:r>
              <a:rPr dirty="0" sz="1400" lang="en-IN" err="1"/>
              <a:t>ClsDbLayer</a:t>
            </a:r>
            <a:r>
              <a:rPr dirty="0" sz="1400" lang="en-IN"/>
              <a:t>();</a:t>
            </a:r>
          </a:p>
          <a:p>
            <a:r>
              <a:rPr dirty="0" sz="1400" lang="en-IN" err="1"/>
              <a:t>DataSet</a:t>
            </a:r>
            <a:r>
              <a:rPr dirty="0" sz="1400" lang="en-IN"/>
              <a:t> ds;</a:t>
            </a:r>
          </a:p>
          <a:p>
            <a:r>
              <a:rPr dirty="0" sz="1400" lang="en-IN"/>
              <a:t>Protected void page _ Load(object sender , </a:t>
            </a:r>
            <a:r>
              <a:rPr dirty="0" sz="1400" lang="en-IN" err="1"/>
              <a:t>EventArgs</a:t>
            </a:r>
            <a:r>
              <a:rPr dirty="0" sz="1400" lang="en-IN"/>
              <a:t> e)</a:t>
            </a:r>
          </a:p>
          <a:p>
            <a:r>
              <a:rPr dirty="0" sz="1400" lang="en-IN"/>
              <a:t>{</a:t>
            </a:r>
          </a:p>
          <a:p>
            <a:r>
              <a:rPr dirty="0" sz="1400" lang="en-IN"/>
              <a:t>String Query=“select  “from  </a:t>
            </a:r>
            <a:r>
              <a:rPr dirty="0" sz="1400" lang="en-IN" err="1"/>
              <a:t>Monthly_Pay</a:t>
            </a:r>
            <a:r>
              <a:rPr dirty="0" sz="1400" lang="en-IN"/>
              <a:t>”;</a:t>
            </a:r>
          </a:p>
          <a:p>
            <a:r>
              <a:rPr dirty="0" sz="1400" lang="en-IN"/>
              <a:t> ds = _</a:t>
            </a:r>
            <a:r>
              <a:rPr dirty="0" sz="1400" lang="en-IN" err="1"/>
              <a:t>objDb.Display</a:t>
            </a:r>
            <a:r>
              <a:rPr dirty="0" sz="1400" lang="en-IN"/>
              <a:t>(Query);</a:t>
            </a:r>
          </a:p>
          <a:p>
            <a:r>
              <a:rPr dirty="0" sz="1400" lang="en-IN"/>
              <a:t>GridView1.DataSource = ds;</a:t>
            </a:r>
          </a:p>
          <a:p>
            <a:r>
              <a:rPr dirty="0" sz="1400" lang="en-IN"/>
              <a:t>GridView1.DataBind();</a:t>
            </a:r>
          </a:p>
          <a:p>
            <a:r>
              <a:rPr dirty="0" sz="1400" lang="en-IN"/>
              <a:t>}</a:t>
            </a:r>
          </a:p>
          <a:p>
            <a:r>
              <a:rPr dirty="0" sz="1400" lang="en-IN"/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>
          <a:xfrm>
            <a:off x="838200" y="338493"/>
            <a:ext cx="10515600" cy="419154"/>
          </a:xfrm>
        </p:spPr>
        <p:txBody>
          <a:bodyPr>
            <a:noAutofit/>
          </a:bodyPr>
          <a:p>
            <a:r>
              <a:rPr dirty="0" sz="2800" lang="en-IN"/>
              <a:t>Modules</a:t>
            </a:r>
          </a:p>
        </p:txBody>
      </p:sp>
      <p:sp>
        <p:nvSpPr>
          <p:cNvPr id="1048617" name="Content Placeholder 2"/>
          <p:cNvSpPr>
            <a:spLocks noGrp="1"/>
          </p:cNvSpPr>
          <p:nvPr>
            <p:ph idx="1"/>
          </p:nvPr>
        </p:nvSpPr>
        <p:spPr>
          <a:xfrm>
            <a:off x="838200" y="687976"/>
            <a:ext cx="10515600" cy="6287589"/>
          </a:xfrm>
        </p:spPr>
        <p:txBody>
          <a:bodyPr>
            <a:normAutofit/>
          </a:bodyPr>
          <a:p>
            <a:pPr indent="0" marL="0">
              <a:buNone/>
            </a:pPr>
            <a:r>
              <a:rPr dirty="0" sz="1600" lang="en-IN"/>
              <a:t>Admin</a:t>
            </a:r>
          </a:p>
          <a:p>
            <a:pPr indent="0" marL="0">
              <a:buNone/>
            </a:pPr>
            <a:r>
              <a:rPr dirty="0" sz="1400" lang="en-IN"/>
              <a:t>	Add Insurance</a:t>
            </a:r>
          </a:p>
          <a:p>
            <a:pPr indent="0" marL="0">
              <a:buNone/>
            </a:pPr>
            <a:r>
              <a:rPr dirty="0" sz="1400" lang="en-IN"/>
              <a:t>	View Customers</a:t>
            </a:r>
          </a:p>
          <a:p>
            <a:pPr indent="0" marL="0">
              <a:buNone/>
            </a:pPr>
            <a:r>
              <a:rPr dirty="0" sz="1400" lang="en-IN"/>
              <a:t>	View Payment</a:t>
            </a:r>
          </a:p>
          <a:p>
            <a:pPr indent="0" marL="0">
              <a:buNone/>
            </a:pPr>
            <a:r>
              <a:rPr dirty="0" sz="1600" lang="en-IN"/>
              <a:t>Customer</a:t>
            </a:r>
          </a:p>
          <a:p>
            <a:pPr indent="0" marL="0">
              <a:buNone/>
            </a:pPr>
            <a:r>
              <a:rPr dirty="0" sz="1600" lang="en-IN"/>
              <a:t>	</a:t>
            </a:r>
            <a:r>
              <a:rPr dirty="0" sz="1400" lang="en-IN"/>
              <a:t>View Insurance</a:t>
            </a:r>
          </a:p>
          <a:p>
            <a:pPr indent="0" marL="0">
              <a:buNone/>
            </a:pPr>
            <a:r>
              <a:rPr dirty="0" sz="1400" lang="en-IN"/>
              <a:t>	Monthly Payment</a:t>
            </a:r>
          </a:p>
          <a:p>
            <a:pPr indent="0" marL="0">
              <a:buNone/>
            </a:pPr>
            <a:r>
              <a:rPr dirty="0" sz="2000" lang="en-IN"/>
              <a:t>Module Description</a:t>
            </a:r>
          </a:p>
          <a:p>
            <a:pPr indent="0" marL="0">
              <a:buNone/>
            </a:pPr>
            <a:r>
              <a:rPr dirty="0" sz="1800" lang="en-IN"/>
              <a:t>Admin</a:t>
            </a:r>
          </a:p>
          <a:p>
            <a:pPr indent="0" marL="0">
              <a:buNone/>
            </a:pPr>
            <a:r>
              <a:rPr dirty="0" sz="1800" lang="en-IN"/>
              <a:t>Add Insurance</a:t>
            </a:r>
          </a:p>
          <a:p>
            <a:pPr indent="0" marL="0">
              <a:buNone/>
            </a:pPr>
            <a:r>
              <a:rPr dirty="0" sz="1400" lang="en-IN"/>
              <a:t>	In this module the admin has all the rights to add the insurance types, total insurance amount , and monthly amount and stored into the database</a:t>
            </a:r>
          </a:p>
          <a:p>
            <a:pPr indent="0" marL="0">
              <a:buNone/>
            </a:pPr>
            <a:r>
              <a:rPr dirty="0" sz="1800" lang="en-IN"/>
              <a:t>View Customers</a:t>
            </a:r>
          </a:p>
          <a:p>
            <a:pPr indent="0" marL="0">
              <a:buNone/>
            </a:pPr>
            <a:r>
              <a:rPr dirty="0" sz="1800" lang="en-IN"/>
              <a:t>     	</a:t>
            </a:r>
            <a:r>
              <a:rPr dirty="0" sz="1400" lang="en-IN"/>
              <a:t>In this module the admin view all the customers that have register to claim the insurance and all details are retrieved from the database.</a:t>
            </a:r>
          </a:p>
          <a:p>
            <a:pPr indent="0" marL="0">
              <a:buNone/>
            </a:pPr>
            <a:r>
              <a:rPr dirty="0" sz="2000" lang="en-IN"/>
              <a:t>View Payment</a:t>
            </a:r>
          </a:p>
          <a:p>
            <a:pPr indent="0" marL="0">
              <a:buNone/>
            </a:pPr>
            <a:r>
              <a:rPr dirty="0" sz="2000" lang="en-IN"/>
              <a:t>	</a:t>
            </a:r>
            <a:r>
              <a:rPr dirty="0" sz="1400" lang="en-IN"/>
              <a:t>All the payment details of the customers are viewed in the module and the monthly payment are also listed.</a:t>
            </a:r>
          </a:p>
          <a:p>
            <a:pPr indent="0" marL="0">
              <a:buNone/>
            </a:pPr>
            <a:endParaRPr dirty="0" sz="2000" lang="en-IN"/>
          </a:p>
          <a:p>
            <a:pPr indent="0" marL="0">
              <a:buNone/>
            </a:pPr>
            <a:endParaRPr dirty="0" sz="1400"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86841"/>
          </a:xfrm>
        </p:spPr>
        <p:txBody>
          <a:bodyPr>
            <a:normAutofit/>
          </a:bodyPr>
          <a:p>
            <a:r>
              <a:rPr dirty="0" sz="2000" lang="en-IN"/>
              <a:t>SYNOPSIS</a:t>
            </a:r>
          </a:p>
        </p:txBody>
      </p:sp>
      <p:sp>
        <p:nvSpPr>
          <p:cNvPr id="1048589" name="Subtitle 2"/>
          <p:cNvSpPr>
            <a:spLocks noGrp="1"/>
          </p:cNvSpPr>
          <p:nvPr>
            <p:ph type="subTitle" idx="1"/>
          </p:nvPr>
        </p:nvSpPr>
        <p:spPr>
          <a:xfrm>
            <a:off x="1524000" y="1447059"/>
            <a:ext cx="9144000" cy="5291091"/>
          </a:xfrm>
        </p:spPr>
        <p:txBody>
          <a:bodyPr>
            <a:normAutofit/>
          </a:bodyPr>
          <a:p>
            <a:pPr algn="just"/>
            <a:r>
              <a:rPr dirty="0" sz="1400" lang="en-IN"/>
              <a:t>         Life insurance is a contract for payment of a sum of money to the person assured on the happening of the event  </a:t>
            </a:r>
          </a:p>
          <a:p>
            <a:pPr algn="just"/>
            <a:r>
              <a:rPr dirty="0" sz="1400" lang="en-IN"/>
              <a:t>insured against. Usually the contract provides for the payment of an amount on the date of maturity or a specific dates at </a:t>
            </a:r>
          </a:p>
          <a:p>
            <a:pPr algn="just"/>
            <a:r>
              <a:rPr dirty="0" sz="1400" lang="en-IN"/>
              <a:t>periodic intervals. Life insurance is universally acknowledged to be an institution, which eliminates ‘risk’ substitution.</a:t>
            </a:r>
          </a:p>
          <a:p>
            <a:pPr algn="just"/>
            <a:endParaRPr dirty="0" sz="1400" lang="en-IN"/>
          </a:p>
          <a:p>
            <a:pPr algn="just"/>
            <a:r>
              <a:rPr dirty="0" sz="1400" lang="en-IN"/>
              <a:t>The act was amended in 1950,making far-reaching changes such as requirement of equity capital for companies, carrying on </a:t>
            </a:r>
          </a:p>
          <a:p>
            <a:pPr algn="just"/>
            <a:r>
              <a:rPr dirty="0" sz="1400" lang="en-IN"/>
              <a:t>life insurance business, ceilings on shareholdings such companies, stricter control on investment of life insurance </a:t>
            </a:r>
          </a:p>
          <a:p>
            <a:pPr algn="just"/>
            <a:r>
              <a:rPr dirty="0" sz="1400" lang="en-IN"/>
              <a:t>companies, submission of periodical returns relating to investment and such other information to the Controller as he may </a:t>
            </a:r>
          </a:p>
          <a:p>
            <a:pPr algn="just"/>
            <a:r>
              <a:rPr dirty="0" sz="1400" lang="en-IN"/>
              <a:t>call for appointments of administrators for mismanaged companies, ceilings on expenses of management and agency </a:t>
            </a:r>
          </a:p>
          <a:p>
            <a:pPr algn="just"/>
            <a:r>
              <a:rPr dirty="0" sz="1400" lang="en-IN"/>
              <a:t>commission, incorporation of the Insurance Association of India and Formation of councils and committees thereof.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Content Placeholder 2"/>
          <p:cNvSpPr>
            <a:spLocks noGrp="1"/>
          </p:cNvSpPr>
          <p:nvPr>
            <p:ph idx="1"/>
          </p:nvPr>
        </p:nvSpPr>
        <p:spPr>
          <a:xfrm>
            <a:off x="838200" y="78376"/>
            <a:ext cx="10515600" cy="6779623"/>
          </a:xfrm>
        </p:spPr>
        <p:txBody>
          <a:bodyPr>
            <a:normAutofit/>
          </a:bodyPr>
          <a:p>
            <a:pPr indent="0" marL="0">
              <a:buNone/>
            </a:pPr>
            <a:r>
              <a:rPr dirty="0" sz="2000" lang="en-IN"/>
              <a:t>Customer</a:t>
            </a:r>
          </a:p>
          <a:p>
            <a:pPr indent="0" marL="0">
              <a:buNone/>
            </a:pPr>
            <a:r>
              <a:rPr dirty="0" sz="1800" lang="en-IN"/>
              <a:t>View Insurance</a:t>
            </a:r>
          </a:p>
          <a:p>
            <a:pPr indent="0" marL="0">
              <a:buNone/>
            </a:pPr>
            <a:r>
              <a:rPr dirty="0" sz="1800" lang="en-IN"/>
              <a:t>	</a:t>
            </a:r>
            <a:r>
              <a:rPr dirty="0" sz="1400" lang="en-IN"/>
              <a:t>After </a:t>
            </a:r>
            <a:r>
              <a:rPr dirty="0" sz="1400" lang="en-IN" err="1"/>
              <a:t>rgistering</a:t>
            </a:r>
            <a:r>
              <a:rPr dirty="0" sz="1400" lang="en-IN"/>
              <a:t> the details the customer is provide the login and then the customers can view all the insurances available.</a:t>
            </a:r>
          </a:p>
          <a:p>
            <a:pPr indent="0" marL="0">
              <a:buNone/>
            </a:pPr>
            <a:r>
              <a:rPr dirty="0" sz="1800" lang="en-IN"/>
              <a:t>Monthly Payment</a:t>
            </a:r>
          </a:p>
          <a:p>
            <a:pPr indent="0" marL="0">
              <a:buNone/>
            </a:pPr>
            <a:r>
              <a:rPr dirty="0" sz="1400" lang="en-IN"/>
              <a:t>	In this module the customers can pay their amount once every month according to the amount that is provided.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028067" cy="315911"/>
          </a:xfrm>
        </p:spPr>
        <p:txBody>
          <a:bodyPr>
            <a:noAutofit/>
          </a:bodyPr>
          <a:p>
            <a:r>
              <a:rPr dirty="0" sz="2000" lang="en-IN"/>
              <a:t>      				DATA FLOW DIAGRAM</a:t>
            </a:r>
          </a:p>
        </p:txBody>
      </p:sp>
      <p:sp>
        <p:nvSpPr>
          <p:cNvPr id="1048620" name="Content Placeholder 2"/>
          <p:cNvSpPr>
            <a:spLocks noGrp="1"/>
          </p:cNvSpPr>
          <p:nvPr>
            <p:ph idx="1"/>
          </p:nvPr>
        </p:nvSpPr>
        <p:spPr>
          <a:xfrm>
            <a:off x="838200" y="754602"/>
            <a:ext cx="10515600" cy="5422361"/>
          </a:xfrm>
        </p:spPr>
        <p:txBody>
          <a:bodyPr>
            <a:normAutofit/>
          </a:bodyPr>
          <a:p>
            <a:pPr indent="0" marL="0">
              <a:buNone/>
            </a:pPr>
            <a:r>
              <a:rPr dirty="0" sz="1400" lang="en-IN"/>
              <a:t>	</a:t>
            </a:r>
          </a:p>
          <a:p>
            <a:pPr indent="0" marL="0">
              <a:buNone/>
            </a:pPr>
            <a:r>
              <a:rPr dirty="0" sz="1400" lang="en-IN"/>
              <a:t>                                           Add Insurance 						Stored</a:t>
            </a:r>
          </a:p>
          <a:p>
            <a:pPr indent="0" marL="0">
              <a:buNone/>
            </a:pPr>
            <a:r>
              <a:rPr dirty="0" sz="1400" lang="en-IN"/>
              <a:t>		Details		     </a:t>
            </a:r>
          </a:p>
          <a:p>
            <a:pPr indent="0" marL="0">
              <a:buNone/>
            </a:pPr>
            <a:endParaRPr dirty="0" sz="1400" lang="en-IN"/>
          </a:p>
          <a:p>
            <a:pPr indent="0" marL="0">
              <a:buNone/>
            </a:pPr>
            <a:endParaRPr dirty="0" sz="1400" lang="en-IN"/>
          </a:p>
          <a:p>
            <a:pPr indent="0" marL="0">
              <a:buNone/>
            </a:pPr>
            <a:endParaRPr dirty="0" sz="1400" lang="en-IN"/>
          </a:p>
          <a:p>
            <a:pPr indent="0" marL="0">
              <a:buNone/>
            </a:pPr>
            <a:r>
              <a:rPr dirty="0" sz="1400" lang="en-IN"/>
              <a:t>                                        View Customers</a:t>
            </a:r>
          </a:p>
          <a:p>
            <a:pPr indent="0" marL="0">
              <a:buNone/>
            </a:pPr>
            <a:r>
              <a:rPr dirty="0" sz="1400" lang="en-IN"/>
              <a:t>  </a:t>
            </a:r>
          </a:p>
          <a:p>
            <a:pPr indent="0" marL="0">
              <a:buNone/>
            </a:pPr>
            <a:r>
              <a:rPr dirty="0" sz="1400" lang="en-IN"/>
              <a:t>                                            Details                    View Books</a:t>
            </a:r>
          </a:p>
          <a:p>
            <a:pPr indent="0" marL="0">
              <a:buNone/>
            </a:pPr>
            <a:r>
              <a:rPr dirty="0" sz="1400" lang="en-IN"/>
              <a:t>                                                                              Details																																																																																						Select Insurance</a:t>
            </a:r>
          </a:p>
        </p:txBody>
      </p:sp>
      <p:sp>
        <p:nvSpPr>
          <p:cNvPr id="1048621" name="Rectangle 3"/>
          <p:cNvSpPr/>
          <p:nvPr/>
        </p:nvSpPr>
        <p:spPr>
          <a:xfrm>
            <a:off x="2281561" y="2068497"/>
            <a:ext cx="1411550" cy="488272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lang="en-IN"/>
              <a:t>Admin</a:t>
            </a:r>
          </a:p>
        </p:txBody>
      </p:sp>
      <p:sp>
        <p:nvSpPr>
          <p:cNvPr id="1048622" name="TextBox 4"/>
          <p:cNvSpPr txBox="1"/>
          <p:nvPr/>
        </p:nvSpPr>
        <p:spPr>
          <a:xfrm>
            <a:off x="2787588" y="2405849"/>
            <a:ext cx="45719" cy="369332"/>
          </a:xfrm>
          <a:prstGeom prst="rect"/>
          <a:noFill/>
        </p:spPr>
        <p:txBody>
          <a:bodyPr rtlCol="0" wrap="square">
            <a:spAutoFit/>
          </a:bodyPr>
          <a:p>
            <a:endParaRPr dirty="0" lang="en-IN"/>
          </a:p>
        </p:txBody>
      </p:sp>
      <p:cxnSp>
        <p:nvCxnSpPr>
          <p:cNvPr id="3145728" name="Straight Arrow Connector 6"/>
          <p:cNvCxnSpPr>
            <a:cxnSpLocks/>
          </p:cNvCxnSpPr>
          <p:nvPr/>
        </p:nvCxnSpPr>
        <p:spPr>
          <a:xfrm flipV="1">
            <a:off x="3693111" y="1917577"/>
            <a:ext cx="825623" cy="337351"/>
          </a:xfrm>
          <a:prstGeom prst="straightConnector1"/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29" name="Straight Arrow Connector 8"/>
          <p:cNvCxnSpPr>
            <a:cxnSpLocks/>
          </p:cNvCxnSpPr>
          <p:nvPr/>
        </p:nvCxnSpPr>
        <p:spPr>
          <a:xfrm>
            <a:off x="3693111" y="2281561"/>
            <a:ext cx="887767" cy="275208"/>
          </a:xfrm>
          <a:prstGeom prst="straightConnector1"/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23" name="Oval 10"/>
          <p:cNvSpPr/>
          <p:nvPr/>
        </p:nvSpPr>
        <p:spPr>
          <a:xfrm>
            <a:off x="4317210" y="1544714"/>
            <a:ext cx="3859124" cy="523783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lang="en-IN"/>
              <a:t>Add Insurance</a:t>
            </a:r>
          </a:p>
        </p:txBody>
      </p:sp>
      <p:sp>
        <p:nvSpPr>
          <p:cNvPr id="1048624" name="Oval 11"/>
          <p:cNvSpPr/>
          <p:nvPr/>
        </p:nvSpPr>
        <p:spPr>
          <a:xfrm>
            <a:off x="4580878" y="2296642"/>
            <a:ext cx="3468507" cy="520253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lang="en-IN"/>
              <a:t>View customers</a:t>
            </a:r>
          </a:p>
        </p:txBody>
      </p:sp>
      <p:cxnSp>
        <p:nvCxnSpPr>
          <p:cNvPr id="3145730" name="Straight Arrow Connector 13"/>
          <p:cNvCxnSpPr>
            <a:cxnSpLocks/>
            <a:stCxn id="1048623" idx="6"/>
          </p:cNvCxnSpPr>
          <p:nvPr/>
        </p:nvCxnSpPr>
        <p:spPr>
          <a:xfrm>
            <a:off x="8176334" y="1806606"/>
            <a:ext cx="1402672" cy="448322"/>
          </a:xfrm>
          <a:prstGeom prst="straightConnector1"/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1" name="Straight Arrow Connector 15"/>
          <p:cNvCxnSpPr>
            <a:cxnSpLocks/>
          </p:cNvCxnSpPr>
          <p:nvPr/>
        </p:nvCxnSpPr>
        <p:spPr>
          <a:xfrm flipV="1">
            <a:off x="8025414" y="2405849"/>
            <a:ext cx="1553592" cy="150920"/>
          </a:xfrm>
          <a:prstGeom prst="straightConnector1"/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25" name="Cylinder 17"/>
          <p:cNvSpPr/>
          <p:nvPr/>
        </p:nvSpPr>
        <p:spPr>
          <a:xfrm>
            <a:off x="9516861" y="1806606"/>
            <a:ext cx="1065321" cy="1451499"/>
          </a:xfrm>
          <a:prstGeom prst="can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lang="en-IN"/>
              <a:t>Database</a:t>
            </a:r>
          </a:p>
        </p:txBody>
      </p:sp>
      <p:sp>
        <p:nvSpPr>
          <p:cNvPr id="1048626" name="Oval 18"/>
          <p:cNvSpPr/>
          <p:nvPr/>
        </p:nvSpPr>
        <p:spPr>
          <a:xfrm>
            <a:off x="4317210" y="3932807"/>
            <a:ext cx="2039202" cy="834501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lang="en-IN"/>
              <a:t>Insurance</a:t>
            </a:r>
          </a:p>
          <a:p>
            <a:pPr algn="ctr"/>
            <a:r>
              <a:rPr dirty="0" lang="en-IN"/>
              <a:t>Register</a:t>
            </a:r>
          </a:p>
        </p:txBody>
      </p:sp>
      <p:sp>
        <p:nvSpPr>
          <p:cNvPr id="1048627" name="Rectangle 19"/>
          <p:cNvSpPr/>
          <p:nvPr/>
        </p:nvSpPr>
        <p:spPr>
          <a:xfrm>
            <a:off x="1606857" y="4301232"/>
            <a:ext cx="1135011" cy="732407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lang="en-IN"/>
              <a:t>Customer</a:t>
            </a:r>
          </a:p>
        </p:txBody>
      </p:sp>
      <p:cxnSp>
        <p:nvCxnSpPr>
          <p:cNvPr id="3145732" name="Straight Arrow Connector 21"/>
          <p:cNvCxnSpPr>
            <a:cxnSpLocks/>
          </p:cNvCxnSpPr>
          <p:nvPr/>
        </p:nvCxnSpPr>
        <p:spPr>
          <a:xfrm flipV="1">
            <a:off x="2787588" y="4447713"/>
            <a:ext cx="1597981" cy="426128"/>
          </a:xfrm>
          <a:prstGeom prst="straightConnector1"/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3" name="Straight Arrow Connector 23"/>
          <p:cNvCxnSpPr>
            <a:cxnSpLocks/>
            <a:stCxn id="1048626" idx="4"/>
          </p:cNvCxnSpPr>
          <p:nvPr/>
        </p:nvCxnSpPr>
        <p:spPr>
          <a:xfrm>
            <a:off x="5336811" y="4767308"/>
            <a:ext cx="25302" cy="545978"/>
          </a:xfrm>
          <a:prstGeom prst="straightConnector1"/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28" name="Oval 24"/>
          <p:cNvSpPr/>
          <p:nvPr/>
        </p:nvSpPr>
        <p:spPr>
          <a:xfrm>
            <a:off x="4606180" y="5233384"/>
            <a:ext cx="1636153" cy="834501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lang="en-IN"/>
              <a:t>Monthly</a:t>
            </a:r>
          </a:p>
          <a:p>
            <a:pPr algn="ctr"/>
            <a:r>
              <a:rPr dirty="0" lang="en-IN"/>
              <a:t>payment</a:t>
            </a:r>
          </a:p>
        </p:txBody>
      </p:sp>
      <p:cxnSp>
        <p:nvCxnSpPr>
          <p:cNvPr id="3145734" name="Straight Arrow Connector 26"/>
          <p:cNvCxnSpPr>
            <a:cxnSpLocks/>
            <a:stCxn id="1048628" idx="6"/>
          </p:cNvCxnSpPr>
          <p:nvPr/>
        </p:nvCxnSpPr>
        <p:spPr>
          <a:xfrm flipV="1">
            <a:off x="6242333" y="5489413"/>
            <a:ext cx="2635337" cy="161222"/>
          </a:xfrm>
          <a:prstGeom prst="straightConnector1"/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29" name="Oval 27"/>
          <p:cNvSpPr/>
          <p:nvPr/>
        </p:nvSpPr>
        <p:spPr>
          <a:xfrm>
            <a:off x="8837276" y="5126857"/>
            <a:ext cx="2528803" cy="725112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lang="en-IN" err="1"/>
              <a:t>Vew</a:t>
            </a:r>
            <a:r>
              <a:rPr dirty="0" lang="en-IN"/>
              <a:t> Insurance</a:t>
            </a:r>
          </a:p>
        </p:txBody>
      </p:sp>
      <p:cxnSp>
        <p:nvCxnSpPr>
          <p:cNvPr id="3145735" name="Straight Arrow Connector 30"/>
          <p:cNvCxnSpPr>
            <a:cxnSpLocks/>
            <a:stCxn id="1048629" idx="0"/>
          </p:cNvCxnSpPr>
          <p:nvPr/>
        </p:nvCxnSpPr>
        <p:spPr>
          <a:xfrm flipV="1">
            <a:off x="10101678" y="4572000"/>
            <a:ext cx="9988" cy="554857"/>
          </a:xfrm>
          <a:prstGeom prst="straightConnector1"/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30" name="Oval 31"/>
          <p:cNvSpPr/>
          <p:nvPr/>
        </p:nvSpPr>
        <p:spPr>
          <a:xfrm>
            <a:off x="9579007" y="3932807"/>
            <a:ext cx="1154096" cy="648071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lang="en-IN"/>
              <a:t>Types</a:t>
            </a:r>
          </a:p>
        </p:txBody>
      </p:sp>
      <p:cxnSp>
        <p:nvCxnSpPr>
          <p:cNvPr id="3145736" name="Straight Arrow Connector 33"/>
          <p:cNvCxnSpPr>
            <a:cxnSpLocks/>
            <a:stCxn id="1048630" idx="0"/>
          </p:cNvCxnSpPr>
          <p:nvPr/>
        </p:nvCxnSpPr>
        <p:spPr>
          <a:xfrm flipV="1">
            <a:off x="10156055" y="3215939"/>
            <a:ext cx="0" cy="716868"/>
          </a:xfrm>
          <a:prstGeom prst="straightConnector1"/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xfrm>
            <a:off x="838200" y="182880"/>
            <a:ext cx="10515600" cy="374469"/>
          </a:xfrm>
        </p:spPr>
        <p:txBody>
          <a:bodyPr>
            <a:normAutofit/>
          </a:bodyPr>
          <a:p>
            <a:r>
              <a:rPr dirty="0" sz="2000" lang="en-IN"/>
              <a:t>				</a:t>
            </a:r>
            <a:r>
              <a:rPr b="1" dirty="0" sz="2000" lang="en-IN"/>
              <a:t>DATABASE DESIGN</a:t>
            </a:r>
          </a:p>
        </p:txBody>
      </p:sp>
      <p:sp>
        <p:nvSpPr>
          <p:cNvPr id="1048632" name="Content Placeholder 2"/>
          <p:cNvSpPr>
            <a:spLocks noGrp="1"/>
          </p:cNvSpPr>
          <p:nvPr>
            <p:ph idx="1"/>
          </p:nvPr>
        </p:nvSpPr>
        <p:spPr>
          <a:xfrm>
            <a:off x="838200" y="470262"/>
            <a:ext cx="10515600" cy="6387737"/>
          </a:xfrm>
        </p:spPr>
        <p:txBody>
          <a:bodyPr>
            <a:normAutofit/>
          </a:bodyPr>
          <a:p>
            <a:pPr indent="0" marL="0">
              <a:buNone/>
            </a:pPr>
            <a:r>
              <a:rPr dirty="0" sz="1800" lang="en-IN"/>
              <a:t>Customer Registration:</a:t>
            </a:r>
          </a:p>
          <a:p>
            <a:pPr indent="0" marL="0">
              <a:buNone/>
            </a:pPr>
            <a:endParaRPr dirty="0" sz="1800" lang="en-IN"/>
          </a:p>
        </p:txBody>
      </p:sp>
      <p:graphicFrame>
        <p:nvGraphicFramePr>
          <p:cNvPr id="4194304" name="Table 6"/>
          <p:cNvGraphicFramePr>
            <a:graphicFrameLocks noGrp="1"/>
          </p:cNvGraphicFramePr>
          <p:nvPr/>
        </p:nvGraphicFramePr>
        <p:xfrm>
          <a:off x="1192192" y="1099594"/>
          <a:ext cx="10161609" cy="5127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9487"/>
                <a:gridCol w="3391061"/>
                <a:gridCol w="3391061"/>
              </a:tblGrid>
              <a:tr h="466144">
                <a:tc>
                  <a:txBody>
                    <a:bodyPr/>
                    <a:p>
                      <a:pPr algn="ctr"/>
                      <a:r>
                        <a:rPr dirty="0" lang="en-IN"/>
                        <a:t>Column Name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IN"/>
                        <a:t>Datatype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IN"/>
                        <a:t>Description</a:t>
                      </a:r>
                    </a:p>
                  </a:txBody>
                </a:tc>
              </a:tr>
              <a:tr h="466144">
                <a:tc>
                  <a:txBody>
                    <a:bodyPr/>
                    <a:p>
                      <a:r>
                        <a:rPr dirty="0" lang="en-IN"/>
                        <a:t>Customer Id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IN"/>
                        <a:t>Integer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IN"/>
                        <a:t>Customer Id</a:t>
                      </a:r>
                    </a:p>
                  </a:txBody>
                </a:tc>
              </a:tr>
              <a:tr h="466144">
                <a:tc>
                  <a:txBody>
                    <a:bodyPr/>
                    <a:p>
                      <a:r>
                        <a:rPr dirty="0" lang="en-IN"/>
                        <a:t>Customer Name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IN"/>
                        <a:t>Varchar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IN"/>
                        <a:t>Customer Name</a:t>
                      </a:r>
                    </a:p>
                  </a:txBody>
                </a:tc>
              </a:tr>
              <a:tr h="466144">
                <a:tc>
                  <a:txBody>
                    <a:bodyPr/>
                    <a:p>
                      <a:r>
                        <a:rPr dirty="0" lang="en-IN"/>
                        <a:t>Contact Number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IN"/>
                        <a:t>Numeric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IN"/>
                        <a:t>Contact Number</a:t>
                      </a:r>
                    </a:p>
                  </a:txBody>
                </a:tc>
              </a:tr>
              <a:tr h="466144">
                <a:tc>
                  <a:txBody>
                    <a:bodyPr/>
                    <a:p>
                      <a:r>
                        <a:rPr dirty="0" lang="en-IN"/>
                        <a:t>E-mail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IN"/>
                        <a:t>Varchar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IN"/>
                        <a:t>E-mail</a:t>
                      </a:r>
                    </a:p>
                  </a:txBody>
                </a:tc>
              </a:tr>
              <a:tr h="466144">
                <a:tc>
                  <a:txBody>
                    <a:bodyPr/>
                    <a:p>
                      <a:r>
                        <a:rPr dirty="0" lang="en-IN"/>
                        <a:t>Address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IN"/>
                        <a:t>Varchar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IN"/>
                        <a:t>Address</a:t>
                      </a:r>
                    </a:p>
                  </a:txBody>
                </a:tc>
              </a:tr>
              <a:tr h="466144">
                <a:tc>
                  <a:txBody>
                    <a:bodyPr/>
                    <a:p>
                      <a:r>
                        <a:rPr dirty="0" lang="en-IN"/>
                        <a:t>Insurance type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IN"/>
                        <a:t>Varchar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IN"/>
                        <a:t>Insurance type</a:t>
                      </a:r>
                    </a:p>
                  </a:txBody>
                </a:tc>
              </a:tr>
              <a:tr h="466144">
                <a:tc>
                  <a:txBody>
                    <a:bodyPr/>
                    <a:p>
                      <a:r>
                        <a:rPr dirty="0" lang="en-IN"/>
                        <a:t>Insurance Amount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IN"/>
                        <a:t>Float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IN"/>
                        <a:t>Insurance Amount</a:t>
                      </a:r>
                    </a:p>
                  </a:txBody>
                </a:tc>
              </a:tr>
              <a:tr h="466144">
                <a:tc>
                  <a:txBody>
                    <a:bodyPr/>
                    <a:p>
                      <a:r>
                        <a:rPr dirty="0" lang="en-IN"/>
                        <a:t>Total period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IN"/>
                        <a:t>Numeric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IN"/>
                        <a:t>Total period</a:t>
                      </a:r>
                    </a:p>
                  </a:txBody>
                </a:tc>
              </a:tr>
              <a:tr h="466144">
                <a:tc>
                  <a:txBody>
                    <a:bodyPr/>
                    <a:p>
                      <a:r>
                        <a:rPr dirty="0" lang="en-IN"/>
                        <a:t>Amount per month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IN"/>
                        <a:t>Float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IN"/>
                        <a:t>Amount per month</a:t>
                      </a:r>
                    </a:p>
                  </a:txBody>
                </a:tc>
              </a:tr>
              <a:tr h="466144">
                <a:tc>
                  <a:txBody>
                    <a:bodyPr/>
                    <a:p>
                      <a:r>
                        <a:rPr dirty="0" lang="en-IN"/>
                        <a:t>Register date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IN"/>
                        <a:t>Varchar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IN"/>
                        <a:t>Register date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0218"/>
          </a:xfrm>
        </p:spPr>
        <p:txBody>
          <a:bodyPr>
            <a:normAutofit/>
          </a:bodyPr>
          <a:p>
            <a:r>
              <a:rPr dirty="0" sz="2000" lang="en-IN"/>
              <a:t>Monthly Payment</a:t>
            </a:r>
          </a:p>
        </p:txBody>
      </p:sp>
      <p:graphicFrame>
        <p:nvGraphicFramePr>
          <p:cNvPr id="4194305" name="Table 4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59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/>
                <a:gridCol w="3505199"/>
                <a:gridCol w="3505199"/>
              </a:tblGrid>
              <a:tr h="370840">
                <a:tc>
                  <a:txBody>
                    <a:bodyPr/>
                    <a:p>
                      <a:pPr algn="ctr"/>
                      <a:r>
                        <a:rPr dirty="0" lang="en-IN"/>
                        <a:t>Column Name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IN"/>
                        <a:t>Datatype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IN"/>
                        <a:t>Description</a:t>
                      </a:r>
                    </a:p>
                  </a:txBody>
                </a:tc>
              </a:tr>
              <a:tr h="370840">
                <a:tc>
                  <a:txBody>
                    <a:bodyPr/>
                    <a:p>
                      <a:r>
                        <a:rPr dirty="0" lang="en-IN"/>
                        <a:t>Customer Id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IN"/>
                        <a:t>Integer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IN"/>
                        <a:t>Customer Id</a:t>
                      </a:r>
                    </a:p>
                  </a:txBody>
                </a:tc>
              </a:tr>
              <a:tr h="370840">
                <a:tc>
                  <a:txBody>
                    <a:bodyPr/>
                    <a:p>
                      <a:r>
                        <a:rPr dirty="0" lang="en-IN"/>
                        <a:t>Customer Name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IN"/>
                        <a:t>Varchar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IN"/>
                        <a:t>Customer Name</a:t>
                      </a:r>
                    </a:p>
                  </a:txBody>
                </a:tc>
              </a:tr>
              <a:tr h="370840">
                <a:tc>
                  <a:txBody>
                    <a:bodyPr/>
                    <a:p>
                      <a:r>
                        <a:rPr dirty="0" lang="en-IN"/>
                        <a:t>Insurance type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IN"/>
                        <a:t>Varchar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IN"/>
                        <a:t>Insurance type</a:t>
                      </a:r>
                    </a:p>
                  </a:txBody>
                </a:tc>
              </a:tr>
              <a:tr h="370840">
                <a:tc>
                  <a:txBody>
                    <a:bodyPr/>
                    <a:p>
                      <a:r>
                        <a:rPr dirty="0" lang="en-IN"/>
                        <a:t>Insurance Amount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IN"/>
                        <a:t>Float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IN"/>
                        <a:t>Insurance Amount</a:t>
                      </a:r>
                    </a:p>
                  </a:txBody>
                </a:tc>
              </a:tr>
              <a:tr h="370840">
                <a:tc>
                  <a:txBody>
                    <a:bodyPr/>
                    <a:p>
                      <a:r>
                        <a:rPr dirty="0" lang="en-IN"/>
                        <a:t>Monthly Amount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IN"/>
                        <a:t>Float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IN"/>
                        <a:t>Amount per month</a:t>
                      </a:r>
                    </a:p>
                  </a:txBody>
                </a:tc>
              </a:tr>
              <a:tr h="370840">
                <a:tc>
                  <a:txBody>
                    <a:bodyPr/>
                    <a:p>
                      <a:r>
                        <a:rPr dirty="0" lang="en-IN"/>
                        <a:t>Date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IN"/>
                        <a:t>Varchar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IN"/>
                        <a:t>Date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89476"/>
          </a:xfrm>
        </p:spPr>
        <p:txBody>
          <a:bodyPr>
            <a:normAutofit/>
          </a:bodyPr>
          <a:p>
            <a:r>
              <a:rPr dirty="0" sz="2000" lang="en-IN"/>
              <a:t>                                                              		SOURCE CODING</a:t>
            </a: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>
          <a:xfrm>
            <a:off x="838200" y="656948"/>
            <a:ext cx="10515600" cy="5520015"/>
          </a:xfrm>
        </p:spPr>
        <p:txBody>
          <a:bodyPr>
            <a:normAutofit fontScale="92857" lnSpcReduction="10000"/>
          </a:bodyPr>
          <a:p>
            <a:pPr indent="0" marL="0">
              <a:buNone/>
            </a:pPr>
            <a:r>
              <a:rPr dirty="0" sz="2000" lang="en-IN"/>
              <a:t>ADD INSURANCE</a:t>
            </a:r>
          </a:p>
          <a:p>
            <a:pPr indent="0" marL="0">
              <a:buNone/>
            </a:pPr>
            <a:r>
              <a:rPr dirty="0" sz="1400" lang="en-IN"/>
              <a:t>using System;</a:t>
            </a:r>
          </a:p>
          <a:p>
            <a:pPr indent="0" marL="0">
              <a:buNone/>
            </a:pPr>
            <a:r>
              <a:rPr dirty="0" sz="1400" lang="en-IN"/>
              <a:t>using System. Collections;</a:t>
            </a:r>
          </a:p>
          <a:p>
            <a:pPr indent="0" marL="0">
              <a:buNone/>
            </a:pPr>
            <a:r>
              <a:rPr dirty="0" sz="1400" lang="en-IN"/>
              <a:t>using System. Configuration;</a:t>
            </a:r>
          </a:p>
          <a:p>
            <a:pPr indent="0" marL="0">
              <a:buNone/>
            </a:pPr>
            <a:r>
              <a:rPr dirty="0" sz="1400" lang="en-IN"/>
              <a:t>using System. Data;</a:t>
            </a:r>
          </a:p>
          <a:p>
            <a:pPr indent="0" marL="0">
              <a:buNone/>
            </a:pPr>
            <a:r>
              <a:rPr dirty="0" sz="1400" lang="en-IN"/>
              <a:t>using System. Link;</a:t>
            </a:r>
          </a:p>
          <a:p>
            <a:pPr indent="0" marL="0">
              <a:buNone/>
            </a:pPr>
            <a:r>
              <a:rPr dirty="0" sz="1400" lang="en-IN"/>
              <a:t>using System. web;</a:t>
            </a:r>
          </a:p>
          <a:p>
            <a:pPr indent="0" marL="0">
              <a:buNone/>
            </a:pPr>
            <a:r>
              <a:rPr dirty="0" sz="1400" lang="en-IN"/>
              <a:t>using System. web. Security;</a:t>
            </a:r>
          </a:p>
          <a:p>
            <a:pPr indent="0" marL="0">
              <a:buNone/>
            </a:pPr>
            <a:r>
              <a:rPr dirty="0" sz="1400" lang="en-IN"/>
              <a:t>using System. web. UI;</a:t>
            </a:r>
          </a:p>
          <a:p>
            <a:pPr indent="0" marL="0">
              <a:buNone/>
            </a:pPr>
            <a:r>
              <a:rPr dirty="0" sz="1400" lang="en-IN"/>
              <a:t>using System. web. UI. Html Controls;</a:t>
            </a:r>
          </a:p>
          <a:p>
            <a:pPr indent="0" marL="0">
              <a:buNone/>
            </a:pPr>
            <a:r>
              <a:rPr dirty="0" sz="1400" lang="en-IN"/>
              <a:t>using System. web. UI. webControls;</a:t>
            </a:r>
          </a:p>
          <a:p>
            <a:pPr indent="0" marL="0">
              <a:buNone/>
            </a:pPr>
            <a:r>
              <a:rPr dirty="0" sz="1400" lang="en-IN"/>
              <a:t>using System. web. UI. webControls. webFarts;</a:t>
            </a:r>
          </a:p>
          <a:p>
            <a:pPr indent="0" marL="0">
              <a:buNone/>
            </a:pPr>
            <a:r>
              <a:rPr dirty="0" sz="1400" lang="en-IN"/>
              <a:t>using System. Xml. Link;</a:t>
            </a:r>
          </a:p>
          <a:p>
            <a:pPr indent="0" marL="0">
              <a:buNone/>
            </a:pPr>
            <a:r>
              <a:rPr dirty="0" sz="1400" lang="en-IN"/>
              <a:t>public partial class </a:t>
            </a:r>
            <a:r>
              <a:rPr dirty="0" sz="1400" lang="en-IN" err="1"/>
              <a:t>AddInsurance</a:t>
            </a:r>
            <a:r>
              <a:rPr dirty="0" sz="1400" lang="en-IN"/>
              <a:t> : </a:t>
            </a:r>
            <a:r>
              <a:rPr dirty="0" sz="1400" lang="en-IN" err="1"/>
              <a:t>System.web.UI.Fags</a:t>
            </a:r>
            <a:endParaRPr dirty="0" sz="1400" lang="en-IN"/>
          </a:p>
          <a:p>
            <a:pPr indent="0" marL="0">
              <a:buNone/>
            </a:pPr>
            <a:r>
              <a:rPr dirty="0" sz="1400" lang="en-IN"/>
              <a:t>{</a:t>
            </a:r>
          </a:p>
          <a:p>
            <a:pPr indent="0" marL="0">
              <a:buNone/>
            </a:pPr>
            <a:r>
              <a:rPr dirty="0" sz="1400" lang="en-IN" err="1"/>
              <a:t>ClsobLayer_objob</a:t>
            </a:r>
            <a:r>
              <a:rPr dirty="0" sz="1400" lang="en-IN"/>
              <a:t>=new </a:t>
            </a:r>
            <a:r>
              <a:rPr dirty="0" sz="1400" lang="en-IN" err="1"/>
              <a:t>ClsObLayer</a:t>
            </a:r>
            <a:r>
              <a:rPr dirty="0" sz="1400" lang="en-IN"/>
              <a:t>();</a:t>
            </a:r>
          </a:p>
          <a:p>
            <a:pPr indent="0" marL="0">
              <a:buNone/>
            </a:pPr>
            <a:r>
              <a:rPr dirty="0" sz="1400" lang="en-IN"/>
              <a:t>Protected void </a:t>
            </a:r>
            <a:r>
              <a:rPr dirty="0" sz="1400" lang="en-IN" err="1"/>
              <a:t>page_Loaad</a:t>
            </a:r>
            <a:r>
              <a:rPr dirty="0" sz="1400" lang="en-IN"/>
              <a:t>(object </a:t>
            </a:r>
            <a:r>
              <a:rPr dirty="0" sz="1400" lang="en-IN" err="1"/>
              <a:t>sender,EventArgs</a:t>
            </a:r>
            <a:r>
              <a:rPr dirty="0" sz="1400" lang="en-IN"/>
              <a:t> e)</a:t>
            </a:r>
          </a:p>
          <a:p>
            <a:pPr indent="0" marL="0">
              <a:buNone/>
            </a:pPr>
            <a:r>
              <a:rPr dirty="0" sz="1400" lang="en-IN"/>
              <a:t>		</a:t>
            </a:r>
          </a:p>
          <a:p>
            <a:pPr indent="0" marL="0">
              <a:buNone/>
            </a:pPr>
            <a:endParaRPr dirty="0" sz="1400" lang="en-IN"/>
          </a:p>
          <a:p>
            <a:pPr indent="0" marL="0">
              <a:buNone/>
            </a:pPr>
            <a:endParaRPr dirty="0" sz="1400"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Content Placeholder 2"/>
          <p:cNvSpPr>
            <a:spLocks noGrp="1"/>
          </p:cNvSpPr>
          <p:nvPr>
            <p:ph idx="1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p>
            <a:pPr indent="0" marL="0">
              <a:buNone/>
            </a:pPr>
            <a:r>
              <a:rPr dirty="0" sz="1400" lang="en-IN"/>
              <a:t>public partial class </a:t>
            </a:r>
            <a:r>
              <a:rPr dirty="0" sz="1400" lang="en-IN" err="1"/>
              <a:t>AddInsurance</a:t>
            </a:r>
            <a:r>
              <a:rPr dirty="0" sz="1400" lang="en-IN"/>
              <a:t> : </a:t>
            </a:r>
            <a:r>
              <a:rPr dirty="0" sz="1400" lang="en-IN" err="1"/>
              <a:t>System.web.UI.Fags</a:t>
            </a:r>
            <a:endParaRPr dirty="0" sz="1400" lang="en-IN"/>
          </a:p>
          <a:p>
            <a:pPr indent="0" marL="0">
              <a:buNone/>
            </a:pPr>
            <a:r>
              <a:rPr dirty="0" sz="1400" lang="en-IN"/>
              <a:t>{</a:t>
            </a:r>
          </a:p>
          <a:p>
            <a:pPr indent="0" marL="0">
              <a:buNone/>
            </a:pPr>
            <a:r>
              <a:rPr dirty="0" sz="1400" lang="en-IN" err="1"/>
              <a:t>ClsobLayer_objob</a:t>
            </a:r>
            <a:r>
              <a:rPr dirty="0" sz="1400" lang="en-IN"/>
              <a:t>=new </a:t>
            </a:r>
            <a:r>
              <a:rPr dirty="0" sz="1400" lang="en-IN" err="1"/>
              <a:t>ClsObLayer</a:t>
            </a:r>
            <a:r>
              <a:rPr dirty="0" sz="1400" lang="en-IN"/>
              <a:t>();</a:t>
            </a:r>
          </a:p>
          <a:p>
            <a:pPr indent="0" marL="0">
              <a:buNone/>
            </a:pPr>
            <a:r>
              <a:rPr dirty="0" sz="1400" lang="en-IN"/>
              <a:t>Protected void </a:t>
            </a:r>
            <a:r>
              <a:rPr dirty="0" sz="1400" lang="en-IN" err="1"/>
              <a:t>page_Loaad</a:t>
            </a:r>
            <a:r>
              <a:rPr dirty="0" sz="1400" lang="en-IN"/>
              <a:t>(object </a:t>
            </a:r>
            <a:r>
              <a:rPr dirty="0" sz="1400" lang="en-IN" err="1"/>
              <a:t>sender,EventArgs</a:t>
            </a:r>
            <a:r>
              <a:rPr dirty="0" sz="1400" lang="en-IN"/>
              <a:t> e)</a:t>
            </a:r>
          </a:p>
          <a:p>
            <a:pPr indent="0" marL="0">
              <a:buNone/>
            </a:pPr>
            <a:r>
              <a:rPr dirty="0" sz="1400" lang="en-IN"/>
              <a:t>{</a:t>
            </a:r>
          </a:p>
          <a:p>
            <a:pPr indent="0" marL="0">
              <a:buNone/>
            </a:pPr>
            <a:r>
              <a:rPr dirty="0" sz="1400" lang="en-IN"/>
              <a:t>}</a:t>
            </a:r>
          </a:p>
          <a:p>
            <a:pPr indent="0" marL="0">
              <a:buNone/>
            </a:pPr>
            <a:r>
              <a:rPr dirty="0" sz="1400" lang="en-IN"/>
              <a:t>Protected void Button1_Click(object sender, </a:t>
            </a:r>
            <a:r>
              <a:rPr dirty="0" sz="1400" lang="en-IN" err="1"/>
              <a:t>EventArgs</a:t>
            </a:r>
            <a:r>
              <a:rPr dirty="0" sz="1400" lang="en-IN"/>
              <a:t> e);</a:t>
            </a:r>
          </a:p>
          <a:p>
            <a:pPr indent="0" marL="0">
              <a:buNone/>
            </a:pPr>
            <a:r>
              <a:rPr dirty="0" sz="1400" lang="en-IN"/>
              <a:t>{</a:t>
            </a:r>
          </a:p>
          <a:p>
            <a:pPr indent="0" marL="0">
              <a:buNone/>
            </a:pPr>
            <a:r>
              <a:rPr dirty="0" sz="1400" lang="en-IN"/>
              <a:t>String Query-”insert into Insurance values(‘ “+TextBox1.Text +” ‘ , ‘ “ + TextBox2.Text +” ‘ , ‘ “ + TextBox3.Text +” ‘ , ‘ “ + “+TextBox4.Text +” ‘ , ‘ “ + TextBox5.Text +” ‘ , ‘ “ + TextBox6.Text +” ‘ )”;</a:t>
            </a:r>
          </a:p>
          <a:p>
            <a:pPr indent="0" marL="0">
              <a:buNone/>
            </a:pPr>
            <a:r>
              <a:rPr dirty="0" sz="1400" lang="en-IN"/>
              <a:t>Int </a:t>
            </a:r>
            <a:r>
              <a:rPr dirty="0" sz="1400" lang="en-IN" err="1"/>
              <a:t>i</a:t>
            </a:r>
            <a:r>
              <a:rPr dirty="0" sz="1400" lang="en-IN"/>
              <a:t> =_</a:t>
            </a:r>
            <a:r>
              <a:rPr dirty="0" sz="1400" lang="en-IN" err="1"/>
              <a:t>objDb.Insert</a:t>
            </a:r>
            <a:r>
              <a:rPr dirty="0" sz="1400" lang="en-IN"/>
              <a:t>(Query);</a:t>
            </a:r>
          </a:p>
          <a:p>
            <a:pPr indent="0" marL="0">
              <a:buNone/>
            </a:pPr>
            <a:r>
              <a:rPr dirty="0" sz="1400" lang="en-IN"/>
              <a:t>If (</a:t>
            </a:r>
            <a:r>
              <a:rPr dirty="0" sz="1400" lang="en-IN" err="1"/>
              <a:t>i</a:t>
            </a:r>
            <a:r>
              <a:rPr dirty="0" sz="1400" lang="en-IN"/>
              <a:t>    </a:t>
            </a:r>
            <a:r>
              <a:rPr dirty="0" sz="1400" lang="en-IN" err="1"/>
              <a:t>i</a:t>
            </a:r>
            <a:r>
              <a:rPr dirty="0" sz="1400" lang="en-IN"/>
              <a:t>==1)</a:t>
            </a:r>
          </a:p>
          <a:p>
            <a:pPr indent="0" marL="0">
              <a:buNone/>
            </a:pPr>
            <a:r>
              <a:rPr dirty="0" sz="1400" lang="en-IN"/>
              <a:t>{</a:t>
            </a:r>
          </a:p>
          <a:p>
            <a:pPr indent="0" marL="0">
              <a:buNone/>
            </a:pPr>
            <a:r>
              <a:rPr dirty="0" sz="1400" lang="en-IN" err="1"/>
              <a:t>Response.Write</a:t>
            </a:r>
            <a:r>
              <a:rPr dirty="0" sz="1400" lang="en-IN"/>
              <a:t>(‘Saved Successfully”);</a:t>
            </a:r>
          </a:p>
          <a:p>
            <a:pPr indent="0" marL="0">
              <a:buNone/>
            </a:pPr>
            <a:r>
              <a:rPr dirty="0" sz="1400" lang="en-IN"/>
              <a:t>}</a:t>
            </a:r>
          </a:p>
          <a:p>
            <a:pPr indent="0" marL="0">
              <a:buNone/>
            </a:pPr>
            <a:r>
              <a:rPr dirty="0" sz="1400" lang="en-IN"/>
              <a:t>else</a:t>
            </a:r>
          </a:p>
          <a:p>
            <a:pPr indent="0" marL="0">
              <a:buNone/>
            </a:pPr>
            <a:r>
              <a:rPr dirty="0" sz="1400" lang="en-IN"/>
              <a:t>}</a:t>
            </a:r>
          </a:p>
          <a:p>
            <a:pPr indent="0" marL="0">
              <a:buNone/>
            </a:pPr>
            <a:r>
              <a:rPr dirty="0" sz="1400" lang="en-IN" err="1"/>
              <a:t>Response.Write</a:t>
            </a:r>
            <a:r>
              <a:rPr dirty="0" sz="1400" lang="en-IN"/>
              <a:t>(“Not Saved”);</a:t>
            </a:r>
          </a:p>
          <a:p>
            <a:pPr indent="0" marL="0">
              <a:buNone/>
            </a:pPr>
            <a:r>
              <a:rPr dirty="0" sz="1400" lang="en-IN"/>
              <a:t>}</a:t>
            </a:r>
          </a:p>
          <a:p>
            <a:pPr indent="0" marL="0">
              <a:buNone/>
            </a:pPr>
            <a:r>
              <a:rPr dirty="0" sz="1400" lang="en-IN"/>
              <a:t>}</a:t>
            </a:r>
          </a:p>
          <a:p>
            <a:pPr indent="0" marL="0">
              <a:buNone/>
            </a:pPr>
            <a:r>
              <a:rPr dirty="0" sz="1400" lang="en-IN"/>
              <a:t>}</a:t>
            </a:r>
          </a:p>
          <a:p>
            <a:pPr indent="0" marL="0">
              <a:buNone/>
            </a:pPr>
            <a:r>
              <a:rPr dirty="0" sz="1400" lang="en-IN"/>
              <a:t>}</a:t>
            </a:r>
          </a:p>
          <a:p>
            <a:pPr indent="0" marL="0">
              <a:buNone/>
            </a:pPr>
            <a:endParaRPr dirty="0" sz="1400" lang="en-IN"/>
          </a:p>
          <a:p>
            <a:pPr indent="0" marL="0">
              <a:buNone/>
            </a:pPr>
            <a:endParaRPr dirty="0" sz="1400" lang="en-IN"/>
          </a:p>
          <a:p>
            <a:pPr indent="0" marL="0">
              <a:buNone/>
            </a:pPr>
            <a:endParaRPr dirty="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4988"/>
          </a:xfrm>
        </p:spPr>
        <p:txBody>
          <a:bodyPr>
            <a:normAutofit/>
          </a:bodyPr>
          <a:p>
            <a:r>
              <a:rPr dirty="0" sz="2000" lang="en-IN"/>
              <a:t>Admin Login</a:t>
            </a:r>
          </a:p>
        </p:txBody>
      </p:sp>
      <p:sp>
        <p:nvSpPr>
          <p:cNvPr id="1048599" name="Content Placeholder 2"/>
          <p:cNvSpPr>
            <a:spLocks noGrp="1"/>
          </p:cNvSpPr>
          <p:nvPr>
            <p:ph idx="1"/>
          </p:nvPr>
        </p:nvSpPr>
        <p:spPr>
          <a:xfrm>
            <a:off x="838200" y="686747"/>
            <a:ext cx="10515600" cy="5484505"/>
          </a:xfrm>
        </p:spPr>
        <p:txBody>
          <a:bodyPr>
            <a:normAutofit/>
          </a:bodyPr>
          <a:p>
            <a:pPr indent="0" marL="0">
              <a:buNone/>
            </a:pPr>
            <a:r>
              <a:rPr dirty="0" sz="1500" lang="en-IN"/>
              <a:t>using System;</a:t>
            </a:r>
          </a:p>
          <a:p>
            <a:pPr indent="0" marL="0">
              <a:buNone/>
            </a:pPr>
            <a:r>
              <a:rPr dirty="0" sz="1500" lang="en-IN"/>
              <a:t>using System. Collections;</a:t>
            </a:r>
          </a:p>
          <a:p>
            <a:pPr indent="0" marL="0">
              <a:buNone/>
            </a:pPr>
            <a:r>
              <a:rPr dirty="0" sz="1500" lang="en-IN"/>
              <a:t>using System. Configuration;</a:t>
            </a:r>
          </a:p>
          <a:p>
            <a:pPr indent="0" marL="0">
              <a:buNone/>
            </a:pPr>
            <a:r>
              <a:rPr dirty="0" sz="1500" lang="en-IN"/>
              <a:t>using System. Data;</a:t>
            </a:r>
          </a:p>
          <a:p>
            <a:pPr indent="0" marL="0">
              <a:buNone/>
            </a:pPr>
            <a:r>
              <a:rPr dirty="0" sz="1500" lang="en-IN"/>
              <a:t>using System. Link;</a:t>
            </a:r>
          </a:p>
          <a:p>
            <a:pPr indent="0" marL="0">
              <a:buNone/>
            </a:pPr>
            <a:r>
              <a:rPr dirty="0" sz="1500" lang="en-IN"/>
              <a:t>using System. web;</a:t>
            </a:r>
          </a:p>
          <a:p>
            <a:pPr indent="0" marL="0">
              <a:buNone/>
            </a:pPr>
            <a:r>
              <a:rPr dirty="0" sz="1500" lang="en-IN"/>
              <a:t>using System. web. Security;</a:t>
            </a:r>
          </a:p>
          <a:p>
            <a:pPr indent="0" marL="0">
              <a:buNone/>
            </a:pPr>
            <a:r>
              <a:rPr dirty="0" sz="1500" lang="en-IN"/>
              <a:t>using System. web. UI;</a:t>
            </a:r>
          </a:p>
          <a:p>
            <a:pPr indent="0" marL="0">
              <a:buNone/>
            </a:pPr>
            <a:r>
              <a:rPr dirty="0" sz="1500" lang="en-IN"/>
              <a:t>using System. web. UI. Html Controls;</a:t>
            </a:r>
          </a:p>
          <a:p>
            <a:pPr indent="0" marL="0">
              <a:buNone/>
            </a:pPr>
            <a:r>
              <a:rPr dirty="0" sz="1500" lang="en-IN"/>
              <a:t>using System. web. UI. </a:t>
            </a:r>
            <a:r>
              <a:rPr dirty="0" sz="1500" lang="en-IN" err="1"/>
              <a:t>webControls</a:t>
            </a:r>
            <a:r>
              <a:rPr dirty="0" sz="1500" lang="en-IN"/>
              <a:t>;</a:t>
            </a:r>
          </a:p>
          <a:p>
            <a:pPr indent="0" marL="0">
              <a:buNone/>
            </a:pPr>
            <a:r>
              <a:rPr dirty="0" sz="1500" lang="en-IN"/>
              <a:t>using System. web. UI. </a:t>
            </a:r>
            <a:r>
              <a:rPr dirty="0" sz="1500" lang="en-IN" err="1"/>
              <a:t>webControls</a:t>
            </a:r>
            <a:r>
              <a:rPr dirty="0" sz="1500" lang="en-IN"/>
              <a:t>. </a:t>
            </a:r>
            <a:r>
              <a:rPr dirty="0" sz="1500" lang="en-IN" err="1"/>
              <a:t>webFarts</a:t>
            </a:r>
            <a:r>
              <a:rPr dirty="0" sz="1500" lang="en-IN"/>
              <a:t>;</a:t>
            </a:r>
          </a:p>
          <a:p>
            <a:pPr indent="0" marL="0">
              <a:buNone/>
            </a:pPr>
            <a:r>
              <a:rPr dirty="0" sz="1500" lang="en-IN"/>
              <a:t>using System. Xml. Link;</a:t>
            </a:r>
          </a:p>
          <a:p>
            <a:pPr indent="0" marL="0">
              <a:buNone/>
            </a:pPr>
            <a:endParaRPr dirty="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Content Placeholder 2"/>
          <p:cNvSpPr>
            <a:spLocks noGrp="1"/>
          </p:cNvSpPr>
          <p:nvPr>
            <p:ph idx="1"/>
          </p:nvPr>
        </p:nvSpPr>
        <p:spPr>
          <a:xfrm>
            <a:off x="838200" y="97654"/>
            <a:ext cx="10515600" cy="6684886"/>
          </a:xfrm>
        </p:spPr>
        <p:txBody>
          <a:bodyPr>
            <a:normAutofit/>
          </a:bodyPr>
          <a:p>
            <a:pPr indent="0" marL="0">
              <a:buNone/>
            </a:pPr>
            <a:r>
              <a:rPr dirty="0" sz="1400" lang="en-IN"/>
              <a:t>public partial class </a:t>
            </a:r>
            <a:r>
              <a:rPr dirty="0" sz="1400" lang="en-IN" err="1"/>
              <a:t>AddInsurance</a:t>
            </a:r>
            <a:r>
              <a:rPr dirty="0" sz="1400" lang="en-IN"/>
              <a:t> : System.web.UI.Fags</a:t>
            </a:r>
          </a:p>
          <a:p>
            <a:pPr indent="0" marL="0">
              <a:buNone/>
            </a:pPr>
            <a:r>
              <a:rPr dirty="0" sz="1400" lang="en-IN"/>
              <a:t>{</a:t>
            </a:r>
          </a:p>
          <a:p>
            <a:pPr indent="0" marL="0">
              <a:buNone/>
            </a:pPr>
            <a:r>
              <a:rPr dirty="0" sz="1400" lang="en-IN"/>
              <a:t>protected void page _Load(object sender, </a:t>
            </a:r>
            <a:r>
              <a:rPr dirty="0" sz="1400" lang="en-IN" err="1"/>
              <a:t>EventArgs</a:t>
            </a:r>
            <a:r>
              <a:rPr dirty="0" sz="1400" lang="en-IN"/>
              <a:t> e)</a:t>
            </a:r>
          </a:p>
          <a:p>
            <a:pPr indent="0" marL="0">
              <a:buNone/>
            </a:pPr>
            <a:r>
              <a:rPr dirty="0" sz="1400" lang="en-IN"/>
              <a:t>{</a:t>
            </a:r>
          </a:p>
          <a:p>
            <a:pPr indent="0" marL="0">
              <a:buNone/>
            </a:pPr>
            <a:r>
              <a:rPr dirty="0" sz="1400" lang="en-IN"/>
              <a:t>}</a:t>
            </a:r>
          </a:p>
          <a:p>
            <a:pPr indent="0" marL="0">
              <a:buNone/>
            </a:pPr>
            <a:r>
              <a:rPr dirty="0" sz="1400" lang="en-IN"/>
              <a:t>protected void Button1_Click(object sender, </a:t>
            </a:r>
            <a:r>
              <a:rPr dirty="0" sz="1400" lang="en-IN" err="1"/>
              <a:t>EventArgs</a:t>
            </a:r>
            <a:r>
              <a:rPr dirty="0" sz="1400" lang="en-IN"/>
              <a:t> e);</a:t>
            </a:r>
          </a:p>
          <a:p>
            <a:pPr indent="0" marL="0">
              <a:buNone/>
            </a:pPr>
            <a:r>
              <a:rPr dirty="0" sz="1400" lang="en-IN"/>
              <a:t>{</a:t>
            </a:r>
          </a:p>
          <a:p>
            <a:pPr indent="0" marL="0">
              <a:buNone/>
            </a:pPr>
            <a:r>
              <a:rPr dirty="0" sz="1400" lang="en-IN"/>
              <a:t>if(TextBox1.Text == “Admin”  &amp;&amp; TextBox2.Text ==“Admin”)</a:t>
            </a:r>
          </a:p>
          <a:p>
            <a:pPr indent="0" marL="0">
              <a:buNone/>
            </a:pPr>
            <a:r>
              <a:rPr dirty="0" sz="1400" lang="en-IN"/>
              <a:t>{</a:t>
            </a:r>
          </a:p>
          <a:p>
            <a:pPr indent="0" marL="0">
              <a:buNone/>
            </a:pPr>
            <a:r>
              <a:rPr dirty="0" sz="1400" lang="en-IN"/>
              <a:t>Response . Redirect(“ADminPage.aspx”);</a:t>
            </a:r>
          </a:p>
          <a:p>
            <a:pPr indent="0" marL="0">
              <a:buNone/>
            </a:pPr>
            <a:r>
              <a:rPr dirty="0" sz="1400" lang="en-IN"/>
              <a:t>}</a:t>
            </a:r>
          </a:p>
          <a:p>
            <a:pPr indent="0" marL="0">
              <a:buNone/>
            </a:pPr>
            <a:r>
              <a:rPr dirty="0" sz="1400" lang="en-IN"/>
              <a:t>Else</a:t>
            </a:r>
          </a:p>
          <a:p>
            <a:pPr indent="0" marL="0">
              <a:buNone/>
            </a:pPr>
            <a:r>
              <a:rPr dirty="0" sz="1400" lang="en-IN"/>
              <a:t>{</a:t>
            </a:r>
          </a:p>
          <a:p>
            <a:pPr indent="0" marL="0">
              <a:buNone/>
            </a:pPr>
            <a:r>
              <a:rPr dirty="0" sz="1400" lang="en-IN"/>
              <a:t>Response. Write(“Invalid  Login”);</a:t>
            </a:r>
          </a:p>
          <a:p>
            <a:pPr indent="0" marL="0">
              <a:buNone/>
            </a:pPr>
            <a:r>
              <a:rPr dirty="0" sz="1400" lang="en-IN"/>
              <a:t>}</a:t>
            </a:r>
          </a:p>
          <a:p>
            <a:pPr indent="0" marL="0">
              <a:buNone/>
            </a:pPr>
            <a:r>
              <a:rPr dirty="0" sz="1400" lang="en-IN"/>
              <a:t>}</a:t>
            </a:r>
          </a:p>
          <a:p>
            <a:pPr indent="0" marL="0">
              <a:buNone/>
            </a:pPr>
            <a:r>
              <a:rPr dirty="0" sz="1400" lang="en-IN"/>
              <a:t>}</a:t>
            </a:r>
          </a:p>
          <a:p>
            <a:pPr indent="0" marL="0">
              <a:buNone/>
            </a:pPr>
            <a:endParaRPr dirty="0" sz="1400" lang="en-IN"/>
          </a:p>
          <a:p>
            <a:pPr indent="0" marL="0">
              <a:buNone/>
            </a:pPr>
            <a:endParaRPr dirty="0" sz="1400" lang="en-IN"/>
          </a:p>
          <a:p>
            <a:pPr indent="0" marL="0">
              <a:buNone/>
            </a:pPr>
            <a:endParaRPr dirty="0"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Content Placeholder 2"/>
          <p:cNvSpPr>
            <a:spLocks noGrp="1"/>
          </p:cNvSpPr>
          <p:nvPr>
            <p:ph idx="1"/>
          </p:nvPr>
        </p:nvSpPr>
        <p:spPr>
          <a:xfrm>
            <a:off x="838200" y="71020"/>
            <a:ext cx="10515600" cy="6786979"/>
          </a:xfrm>
        </p:spPr>
        <p:txBody>
          <a:bodyPr>
            <a:normAutofit/>
          </a:bodyPr>
          <a:p>
            <a:pPr indent="0" marL="0">
              <a:buNone/>
            </a:pPr>
            <a:r>
              <a:rPr dirty="0" sz="2000" lang="en-IN"/>
              <a:t>Customer login</a:t>
            </a:r>
          </a:p>
          <a:p>
            <a:pPr indent="0" marL="0">
              <a:buNone/>
            </a:pPr>
            <a:r>
              <a:rPr dirty="0" sz="1400" lang="en-IN"/>
              <a:t>using System;</a:t>
            </a:r>
          </a:p>
          <a:p>
            <a:pPr indent="0" marL="0">
              <a:buNone/>
            </a:pPr>
            <a:r>
              <a:rPr dirty="0" sz="1400" lang="en-IN"/>
              <a:t>using System. Collections;</a:t>
            </a:r>
          </a:p>
          <a:p>
            <a:pPr indent="0" marL="0">
              <a:buNone/>
            </a:pPr>
            <a:r>
              <a:rPr dirty="0" sz="1400" lang="en-IN"/>
              <a:t>using System. Configuration;</a:t>
            </a:r>
          </a:p>
          <a:p>
            <a:pPr indent="0" marL="0">
              <a:buNone/>
            </a:pPr>
            <a:r>
              <a:rPr dirty="0" sz="1400" lang="en-IN"/>
              <a:t>using System. Data;</a:t>
            </a:r>
          </a:p>
          <a:p>
            <a:pPr indent="0" marL="0">
              <a:buNone/>
            </a:pPr>
            <a:r>
              <a:rPr dirty="0" sz="1400" lang="en-IN"/>
              <a:t>using System. Link;</a:t>
            </a:r>
          </a:p>
          <a:p>
            <a:pPr indent="0" marL="0">
              <a:buNone/>
            </a:pPr>
            <a:r>
              <a:rPr dirty="0" sz="1400" lang="en-IN"/>
              <a:t>using System. web;</a:t>
            </a:r>
          </a:p>
          <a:p>
            <a:pPr indent="0" marL="0">
              <a:buNone/>
            </a:pPr>
            <a:r>
              <a:rPr dirty="0" sz="1400" lang="en-IN"/>
              <a:t>using System. web. Security;</a:t>
            </a:r>
          </a:p>
          <a:p>
            <a:pPr indent="0" marL="0">
              <a:buNone/>
            </a:pPr>
            <a:r>
              <a:rPr dirty="0" sz="1400" lang="en-IN"/>
              <a:t>using System. web. UI;</a:t>
            </a:r>
          </a:p>
          <a:p>
            <a:pPr indent="0" marL="0">
              <a:buNone/>
            </a:pPr>
            <a:r>
              <a:rPr dirty="0" sz="1400" lang="en-IN"/>
              <a:t>using System. web. UI. Html Controls;</a:t>
            </a:r>
          </a:p>
          <a:p>
            <a:pPr indent="0" marL="0">
              <a:buNone/>
            </a:pPr>
            <a:r>
              <a:rPr dirty="0" sz="1400" lang="en-IN"/>
              <a:t>using System. web. UI. </a:t>
            </a:r>
            <a:r>
              <a:rPr dirty="0" sz="1400" lang="en-IN" err="1"/>
              <a:t>webControls</a:t>
            </a:r>
            <a:r>
              <a:rPr dirty="0" sz="1400" lang="en-IN"/>
              <a:t>;</a:t>
            </a:r>
          </a:p>
          <a:p>
            <a:pPr indent="0" marL="0">
              <a:buNone/>
            </a:pPr>
            <a:r>
              <a:rPr dirty="0" sz="1400" lang="en-IN"/>
              <a:t>using System. web. UI. </a:t>
            </a:r>
            <a:r>
              <a:rPr dirty="0" sz="1400" lang="en-IN" err="1"/>
              <a:t>webControls</a:t>
            </a:r>
            <a:r>
              <a:rPr dirty="0" sz="1400" lang="en-IN"/>
              <a:t>. </a:t>
            </a:r>
            <a:r>
              <a:rPr dirty="0" sz="1400" lang="en-IN" err="1"/>
              <a:t>webFarts</a:t>
            </a:r>
            <a:r>
              <a:rPr dirty="0" sz="1400" lang="en-IN"/>
              <a:t>;</a:t>
            </a:r>
          </a:p>
          <a:p>
            <a:pPr indent="0" marL="0">
              <a:buNone/>
            </a:pPr>
            <a:r>
              <a:rPr dirty="0" sz="1400" lang="en-IN"/>
              <a:t>using System. Xml. Link;</a:t>
            </a:r>
          </a:p>
          <a:p>
            <a:pPr indent="0" marL="0">
              <a:buNone/>
            </a:pPr>
            <a:endParaRPr dirty="0" sz="1400"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Content Placeholder 2"/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>
            <a:normAutofit fontScale="92857" lnSpcReduction="10000"/>
          </a:bodyPr>
          <a:p>
            <a:pPr indent="0" marL="0">
              <a:buNone/>
            </a:pPr>
            <a:r>
              <a:rPr dirty="0" sz="1400" lang="en-IN"/>
              <a:t>public partial class </a:t>
            </a:r>
            <a:r>
              <a:rPr dirty="0" sz="1400" lang="en-IN" err="1"/>
              <a:t>CustomerLogin</a:t>
            </a:r>
            <a:r>
              <a:rPr dirty="0" sz="1400" lang="en-IN"/>
              <a:t> : System.web.UI.Fags</a:t>
            </a:r>
          </a:p>
          <a:p>
            <a:pPr indent="0" marL="0">
              <a:buNone/>
            </a:pPr>
            <a:r>
              <a:rPr dirty="0" sz="1400" lang="en-IN"/>
              <a:t>{</a:t>
            </a:r>
          </a:p>
          <a:p>
            <a:pPr indent="0" marL="0">
              <a:buNone/>
            </a:pPr>
            <a:r>
              <a:rPr dirty="0" sz="1400" lang="en-IN" err="1"/>
              <a:t>ClsDbLayer</a:t>
            </a:r>
            <a:r>
              <a:rPr dirty="0" sz="1400" lang="en-IN"/>
              <a:t> _ </a:t>
            </a:r>
            <a:r>
              <a:rPr dirty="0" sz="1400" lang="en-IN" err="1"/>
              <a:t>objDb</a:t>
            </a:r>
            <a:r>
              <a:rPr dirty="0" sz="1400" lang="en-IN"/>
              <a:t>=new </a:t>
            </a:r>
            <a:r>
              <a:rPr dirty="0" sz="1400" lang="en-IN" err="1"/>
              <a:t>ClsDbLayer</a:t>
            </a:r>
            <a:r>
              <a:rPr dirty="0" sz="1400" lang="en-IN"/>
              <a:t>();</a:t>
            </a:r>
          </a:p>
          <a:p>
            <a:pPr indent="0" marL="0">
              <a:buNone/>
            </a:pPr>
            <a:r>
              <a:rPr dirty="0" sz="1400" lang="en-IN" err="1"/>
              <a:t>SqlDataReader</a:t>
            </a:r>
            <a:r>
              <a:rPr dirty="0" sz="1400" lang="en-IN"/>
              <a:t> </a:t>
            </a:r>
            <a:r>
              <a:rPr dirty="0" sz="1400" lang="en-IN" err="1"/>
              <a:t>dr</a:t>
            </a:r>
            <a:r>
              <a:rPr dirty="0" sz="1400" lang="en-IN"/>
              <a:t>;</a:t>
            </a:r>
          </a:p>
          <a:p>
            <a:pPr indent="0" marL="0">
              <a:buNone/>
            </a:pPr>
            <a:r>
              <a:rPr dirty="0" sz="1400" lang="en-IN"/>
              <a:t>Protected void page _Load(object sender , </a:t>
            </a:r>
            <a:r>
              <a:rPr dirty="0" sz="1400" lang="en-IN" err="1"/>
              <a:t>EventArgs</a:t>
            </a:r>
            <a:r>
              <a:rPr dirty="0" sz="1400" lang="en-IN"/>
              <a:t> e)</a:t>
            </a:r>
          </a:p>
          <a:p>
            <a:pPr indent="0" marL="0">
              <a:buNone/>
            </a:pPr>
            <a:r>
              <a:rPr dirty="0" sz="1400" lang="en-IN"/>
              <a:t>{</a:t>
            </a:r>
          </a:p>
          <a:p>
            <a:pPr indent="0" marL="0">
              <a:buNone/>
            </a:pPr>
            <a:r>
              <a:rPr dirty="0" sz="1400" lang="en-IN"/>
              <a:t>}</a:t>
            </a:r>
          </a:p>
          <a:p>
            <a:pPr indent="0" marL="0">
              <a:buNone/>
            </a:pPr>
            <a:r>
              <a:rPr dirty="0" sz="1400" lang="en-IN"/>
              <a:t>Protected void Button1_Click(object sender, </a:t>
            </a:r>
            <a:r>
              <a:rPr dirty="0" sz="1400" lang="en-IN" err="1"/>
              <a:t>EventArgs</a:t>
            </a:r>
            <a:r>
              <a:rPr dirty="0" sz="1400" lang="en-IN"/>
              <a:t> e);</a:t>
            </a:r>
          </a:p>
          <a:p>
            <a:pPr indent="0" marL="0">
              <a:buNone/>
            </a:pPr>
            <a:r>
              <a:rPr dirty="0" sz="1400" lang="en-IN"/>
              <a:t>{</a:t>
            </a:r>
          </a:p>
          <a:p>
            <a:pPr indent="0" marL="0">
              <a:buNone/>
            </a:pPr>
            <a:r>
              <a:rPr dirty="0" sz="1400" lang="en-IN"/>
              <a:t>String Query-”select </a:t>
            </a:r>
            <a:r>
              <a:rPr dirty="0" sz="1400" lang="en-IN" err="1"/>
              <a:t>Cus_id</a:t>
            </a:r>
            <a:r>
              <a:rPr dirty="0" sz="1400" lang="en-IN"/>
              <a:t> , </a:t>
            </a:r>
            <a:r>
              <a:rPr dirty="0" sz="1400" lang="en-IN" err="1"/>
              <a:t>Cus_Name</a:t>
            </a:r>
            <a:r>
              <a:rPr dirty="0" sz="1400" lang="en-IN"/>
              <a:t> from </a:t>
            </a:r>
            <a:r>
              <a:rPr dirty="0" sz="1400" lang="en-IN" err="1"/>
              <a:t>Cus</a:t>
            </a:r>
            <a:r>
              <a:rPr dirty="0" sz="1400" lang="en-IN"/>
              <a:t> _ Reg  where </a:t>
            </a:r>
            <a:r>
              <a:rPr dirty="0" sz="1400" lang="en-IN" err="1"/>
              <a:t>Cus</a:t>
            </a:r>
            <a:r>
              <a:rPr dirty="0" sz="1400" lang="en-IN"/>
              <a:t> _Id=‘ “+TextBox1.Text +” ‘  and </a:t>
            </a:r>
            <a:r>
              <a:rPr dirty="0" sz="1400" lang="en-IN" err="1"/>
              <a:t>Cus</a:t>
            </a:r>
            <a:r>
              <a:rPr dirty="0" sz="1400" lang="en-IN"/>
              <a:t> _ Name like ‘ ‘’+TextBox2.Text +” ‘ “;</a:t>
            </a:r>
          </a:p>
          <a:p>
            <a:pPr indent="0" marL="0">
              <a:buNone/>
            </a:pPr>
            <a:r>
              <a:rPr dirty="0" sz="1400" lang="en-IN" err="1"/>
              <a:t>dr</a:t>
            </a:r>
            <a:r>
              <a:rPr dirty="0" sz="1400" lang="en-IN"/>
              <a:t> =_</a:t>
            </a:r>
            <a:r>
              <a:rPr dirty="0" sz="1400" lang="en-IN" err="1"/>
              <a:t>objDb.Select</a:t>
            </a:r>
            <a:r>
              <a:rPr dirty="0" sz="1400" lang="en-IN"/>
              <a:t>(Query);</a:t>
            </a:r>
          </a:p>
          <a:p>
            <a:pPr indent="0" marL="0">
              <a:buNone/>
            </a:pPr>
            <a:r>
              <a:rPr dirty="0" sz="1400" lang="en-IN"/>
              <a:t>If (</a:t>
            </a:r>
            <a:r>
              <a:rPr dirty="0" sz="1400" lang="en-IN" err="1"/>
              <a:t>dr.Read</a:t>
            </a:r>
            <a:r>
              <a:rPr dirty="0" sz="1400" lang="en-IN"/>
              <a:t>())</a:t>
            </a:r>
          </a:p>
          <a:p>
            <a:pPr indent="0" marL="0">
              <a:buNone/>
            </a:pPr>
            <a:r>
              <a:rPr dirty="0" sz="1400" lang="en-IN"/>
              <a:t>{</a:t>
            </a:r>
          </a:p>
          <a:p>
            <a:pPr indent="0" marL="0">
              <a:buNone/>
            </a:pPr>
            <a:r>
              <a:rPr dirty="0" sz="1400" lang="en-IN"/>
              <a:t>TestBox1.Test = </a:t>
            </a:r>
            <a:r>
              <a:rPr dirty="0" sz="1400" lang="en-IN" err="1"/>
              <a:t>dr</a:t>
            </a:r>
            <a:r>
              <a:rPr dirty="0" sz="1400" lang="en-IN"/>
              <a:t>[0]. </a:t>
            </a:r>
            <a:r>
              <a:rPr dirty="0" sz="1400" lang="en-IN" err="1"/>
              <a:t>ToString</a:t>
            </a:r>
            <a:r>
              <a:rPr dirty="0" sz="1400" lang="en-IN"/>
              <a:t>();</a:t>
            </a:r>
          </a:p>
          <a:p>
            <a:pPr indent="0" marL="0">
              <a:buNone/>
            </a:pPr>
            <a:r>
              <a:rPr dirty="0" sz="1400" lang="en-IN"/>
              <a:t>TestBox1.Test = </a:t>
            </a:r>
            <a:r>
              <a:rPr dirty="0" sz="1400" lang="en-IN" err="1"/>
              <a:t>dr</a:t>
            </a:r>
            <a:r>
              <a:rPr dirty="0" sz="1400" lang="en-IN"/>
              <a:t>[1]. </a:t>
            </a:r>
            <a:r>
              <a:rPr dirty="0" sz="1400" lang="en-IN" err="1"/>
              <a:t>ToString</a:t>
            </a:r>
            <a:r>
              <a:rPr dirty="0" sz="1400" lang="en-IN"/>
              <a:t>();</a:t>
            </a:r>
          </a:p>
          <a:p>
            <a:pPr indent="0" marL="0">
              <a:buNone/>
            </a:pPr>
            <a:r>
              <a:rPr dirty="0" sz="1400" lang="en-IN" err="1"/>
              <a:t>Response.Redirect</a:t>
            </a:r>
            <a:r>
              <a:rPr dirty="0" sz="1400" lang="en-IN"/>
              <a:t>(‘’</a:t>
            </a:r>
            <a:r>
              <a:rPr dirty="0" sz="1400" lang="en-IN" err="1"/>
              <a:t>CustomerPage.apsk</a:t>
            </a:r>
            <a:r>
              <a:rPr dirty="0" sz="1400" lang="en-IN"/>
              <a:t>”);</a:t>
            </a:r>
          </a:p>
          <a:p>
            <a:pPr indent="0" marL="0">
              <a:buNone/>
            </a:pPr>
            <a:r>
              <a:rPr dirty="0" sz="1400" lang="en-IN"/>
              <a:t>}</a:t>
            </a:r>
          </a:p>
          <a:p>
            <a:pPr indent="0" marL="0">
              <a:buNone/>
            </a:pPr>
            <a:r>
              <a:rPr dirty="0" sz="1400" lang="en-IN"/>
              <a:t>else</a:t>
            </a:r>
          </a:p>
          <a:p>
            <a:pPr indent="0" marL="0">
              <a:buNone/>
            </a:pPr>
            <a:r>
              <a:rPr dirty="0" sz="1400" lang="en-IN"/>
              <a:t>}</a:t>
            </a:r>
          </a:p>
          <a:p>
            <a:pPr indent="0" marL="0">
              <a:buNone/>
            </a:pPr>
            <a:r>
              <a:rPr dirty="0" sz="1400" lang="en-IN" err="1"/>
              <a:t>Response.Write</a:t>
            </a:r>
            <a:r>
              <a:rPr dirty="0" sz="1400" lang="en-IN"/>
              <a:t>(“Invalid Login”);</a:t>
            </a:r>
          </a:p>
          <a:p>
            <a:pPr indent="0" marL="0">
              <a:buNone/>
            </a:pPr>
            <a:r>
              <a:rPr dirty="0" sz="1400" lang="en-IN"/>
              <a:t>}</a:t>
            </a:r>
          </a:p>
          <a:p>
            <a:pPr indent="0" marL="0">
              <a:buNone/>
            </a:pPr>
            <a:r>
              <a:rPr dirty="0" sz="1400" lang="en-IN"/>
              <a:t>}</a:t>
            </a:r>
          </a:p>
          <a:p>
            <a:pPr indent="0" marL="0">
              <a:buNone/>
            </a:pPr>
            <a:r>
              <a:rPr dirty="0" sz="1400" lang="en-IN"/>
              <a:t>}</a:t>
            </a:r>
          </a:p>
          <a:p>
            <a:pPr indent="0" marL="0">
              <a:buNone/>
            </a:pPr>
            <a:endParaRPr dirty="0" sz="1400" lang="en-IN"/>
          </a:p>
          <a:p>
            <a:pPr indent="0" marL="0">
              <a:buNone/>
            </a:pPr>
            <a:endParaRPr dirty="0" sz="1400" lang="en-IN"/>
          </a:p>
          <a:p>
            <a:pPr indent="0" marL="0">
              <a:buNone/>
            </a:pPr>
            <a:endParaRPr dirty="0" sz="1400" lang="en-IN"/>
          </a:p>
          <a:p>
            <a:pPr indent="0" marL="0">
              <a:buNone/>
            </a:pPr>
            <a:endParaRPr dirty="0"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Content Placeholder 2"/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>
            <a:normAutofit/>
          </a:bodyPr>
          <a:p>
            <a:pPr indent="0" marL="0">
              <a:buNone/>
            </a:pPr>
            <a:r>
              <a:rPr dirty="0" sz="2000" lang="en-IN"/>
              <a:t>Customer Registration</a:t>
            </a:r>
          </a:p>
        </p:txBody>
      </p:sp>
      <p:sp>
        <p:nvSpPr>
          <p:cNvPr id="1048604" name="Rectangle 3"/>
          <p:cNvSpPr/>
          <p:nvPr/>
        </p:nvSpPr>
        <p:spPr>
          <a:xfrm>
            <a:off x="932155" y="506027"/>
            <a:ext cx="8611339" cy="2529841"/>
          </a:xfrm>
          <a:prstGeom prst="rect"/>
        </p:spPr>
        <p:txBody>
          <a:bodyPr wrap="square">
            <a:spAutoFit/>
          </a:bodyPr>
          <a:p>
            <a:r>
              <a:rPr dirty="0" sz="1400" lang="en-IN"/>
              <a:t>using System;</a:t>
            </a:r>
          </a:p>
          <a:p>
            <a:r>
              <a:rPr dirty="0" sz="1400" lang="en-IN"/>
              <a:t>using System. Collections;</a:t>
            </a:r>
          </a:p>
          <a:p>
            <a:r>
              <a:rPr dirty="0" sz="1400" lang="en-IN"/>
              <a:t>using System. Configuration;</a:t>
            </a:r>
          </a:p>
          <a:p>
            <a:r>
              <a:rPr dirty="0" sz="1400" lang="en-IN"/>
              <a:t>using System. Data;</a:t>
            </a:r>
          </a:p>
          <a:p>
            <a:r>
              <a:rPr dirty="0" sz="1400" lang="en-IN"/>
              <a:t>using System. Link;</a:t>
            </a:r>
          </a:p>
          <a:p>
            <a:r>
              <a:rPr dirty="0" sz="1400" lang="en-IN"/>
              <a:t>using System. web;</a:t>
            </a:r>
          </a:p>
          <a:p>
            <a:r>
              <a:rPr dirty="0" sz="1400" lang="en-IN"/>
              <a:t>using System. web. Security;</a:t>
            </a:r>
          </a:p>
          <a:p>
            <a:r>
              <a:rPr dirty="0" sz="1400" lang="en-IN"/>
              <a:t>using System. web. UI;</a:t>
            </a:r>
          </a:p>
          <a:p>
            <a:r>
              <a:rPr dirty="0" sz="1400" lang="en-IN"/>
              <a:t>using System. web. UI. Html Controls;</a:t>
            </a:r>
          </a:p>
          <a:p>
            <a:r>
              <a:rPr dirty="0" sz="1400" lang="en-IN"/>
              <a:t>using System. web. UI. </a:t>
            </a:r>
            <a:r>
              <a:rPr dirty="0" sz="1400" lang="en-IN" err="1"/>
              <a:t>webControls</a:t>
            </a:r>
            <a:r>
              <a:rPr dirty="0" sz="1400" lang="en-IN"/>
              <a:t>;</a:t>
            </a:r>
          </a:p>
          <a:p>
            <a:r>
              <a:rPr dirty="0" sz="1400" lang="en-IN"/>
              <a:t>using System. web. UI. </a:t>
            </a:r>
            <a:r>
              <a:rPr dirty="0" sz="1400" lang="en-IN" err="1"/>
              <a:t>webControls</a:t>
            </a:r>
            <a:r>
              <a:rPr dirty="0" sz="1400" lang="en-IN"/>
              <a:t>. </a:t>
            </a:r>
            <a:r>
              <a:rPr dirty="0" sz="1400" lang="en-IN" err="1"/>
              <a:t>webFarts</a:t>
            </a:r>
            <a:r>
              <a:rPr dirty="0" sz="1400" lang="en-IN"/>
              <a:t>;</a:t>
            </a:r>
          </a:p>
          <a:p>
            <a:r>
              <a:rPr dirty="0" sz="1400" lang="en-IN"/>
              <a:t>using System. Xml. Link;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SYNOPSIS</dc:title>
  <dc:creator>vinaya guruvugari</dc:creator>
  <cp:lastModifiedBy>vinaya guruvugari</cp:lastModifiedBy>
  <dcterms:created xsi:type="dcterms:W3CDTF">2020-04-08T10:36:47Z</dcterms:created>
  <dcterms:modified xsi:type="dcterms:W3CDTF">2020-04-10T12:21:40Z</dcterms:modified>
</cp:coreProperties>
</file>