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56" r:id="rId4"/>
    <p:sldId id="261" r:id="rId5"/>
    <p:sldId id="258" r:id="rId6"/>
    <p:sldId id="266" r:id="rId7"/>
    <p:sldId id="267" r:id="rId8"/>
    <p:sldId id="262" r:id="rId9"/>
    <p:sldId id="263" r:id="rId10"/>
    <p:sldId id="264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ALTAR GUILD PROJECT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490041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475974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603717" y="6035538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LUTHERAN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41809" y="6035538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LUTHERAN CHURCH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AE9F8-BD9F-43BF-8B24-0D5E32675315}"/>
              </a:ext>
            </a:extLst>
          </p:cNvPr>
          <p:cNvSpPr txBox="1"/>
          <p:nvPr/>
        </p:nvSpPr>
        <p:spPr>
          <a:xfrm>
            <a:off x="0" y="638326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SELECT YOUR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9D1DFC-0BDC-4C7F-93FB-3A5E3CFD32FE}"/>
              </a:ext>
            </a:extLst>
          </p:cNvPr>
          <p:cNvSpPr/>
          <p:nvPr/>
        </p:nvSpPr>
        <p:spPr>
          <a:xfrm>
            <a:off x="192258" y="113074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D8E3D-9A4E-4A6D-A8A7-6F79FC366AAE}"/>
              </a:ext>
            </a:extLst>
          </p:cNvPr>
          <p:cNvSpPr/>
          <p:nvPr/>
        </p:nvSpPr>
        <p:spPr>
          <a:xfrm>
            <a:off x="313081" y="888815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A5F899-39F2-4980-B1A6-3E2E63788B2C}"/>
              </a:ext>
            </a:extLst>
          </p:cNvPr>
          <p:cNvSpPr/>
          <p:nvPr/>
        </p:nvSpPr>
        <p:spPr>
          <a:xfrm>
            <a:off x="10803881" y="3494299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A6FDF67-8880-4AF8-8BEC-5D836AB95550}"/>
              </a:ext>
            </a:extLst>
          </p:cNvPr>
          <p:cNvSpPr/>
          <p:nvPr/>
        </p:nvSpPr>
        <p:spPr>
          <a:xfrm flipH="1">
            <a:off x="433245" y="3543857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E5EF126-B4E0-48B7-B02B-9138070D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039112"/>
            <a:ext cx="1957445" cy="217057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66A9B6C-3C1F-4A53-9002-45832CD7C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2992901"/>
            <a:ext cx="1970697" cy="219280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E870CBB-039C-4FF7-BEC5-AEA116A50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2906485"/>
            <a:ext cx="1970696" cy="2279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D39AB0-3BAD-4890-9EF3-998BCCDBB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2944194"/>
            <a:ext cx="1951892" cy="226549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4BED6D-B000-413F-B02D-F1EF60CCC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20372"/>
              </p:ext>
            </p:extLst>
          </p:nvPr>
        </p:nvGraphicFramePr>
        <p:xfrm>
          <a:off x="547358" y="1548705"/>
          <a:ext cx="107877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541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5C75D91-B0AA-42DB-B021-D35FB139A524}"/>
              </a:ext>
            </a:extLst>
          </p:cNvPr>
          <p:cNvSpPr txBox="1"/>
          <p:nvPr/>
        </p:nvSpPr>
        <p:spPr>
          <a:xfrm>
            <a:off x="2313116" y="937037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pic>
        <p:nvPicPr>
          <p:cNvPr id="20" name="Picture 19" descr="A close up of a device&#10;&#10;Description automatically generated">
            <a:extLst>
              <a:ext uri="{FF2B5EF4-FFF2-40B4-BE49-F238E27FC236}">
                <a16:creationId xmlns:a16="http://schemas.microsoft.com/office/drawing/2014/main" id="{0B28FB31-7C0D-4F1D-BEB8-B54D9BD31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1C993A9-182D-4EFC-A979-BA9A6D286300}"/>
              </a:ext>
            </a:extLst>
          </p:cNvPr>
          <p:cNvSpPr/>
          <p:nvPr/>
        </p:nvSpPr>
        <p:spPr>
          <a:xfrm>
            <a:off x="5585941" y="27444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D8346F-E123-4738-AABE-D18DE1ECD2FD}"/>
              </a:ext>
            </a:extLst>
          </p:cNvPr>
          <p:cNvSpPr/>
          <p:nvPr/>
        </p:nvSpPr>
        <p:spPr>
          <a:xfrm>
            <a:off x="7555829" y="2771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9FEB91-3F9A-46E1-8CBB-730807A85114}"/>
              </a:ext>
            </a:extLst>
          </p:cNvPr>
          <p:cNvSpPr/>
          <p:nvPr/>
        </p:nvSpPr>
        <p:spPr>
          <a:xfrm>
            <a:off x="9522962" y="26070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B836E9-1A6E-4F55-8C57-F45EF1E4635E}"/>
              </a:ext>
            </a:extLst>
          </p:cNvPr>
          <p:cNvSpPr/>
          <p:nvPr/>
        </p:nvSpPr>
        <p:spPr>
          <a:xfrm>
            <a:off x="3610040" y="25381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5411585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397F-68AF-495A-9586-EB616184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E4E8-725E-4560-9CFB-AD2362BE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4C61E-F8AC-4217-89A1-1215FD78FD59}"/>
              </a:ext>
            </a:extLst>
          </p:cNvPr>
          <p:cNvSpPr/>
          <p:nvPr/>
        </p:nvSpPr>
        <p:spPr>
          <a:xfrm>
            <a:off x="192258" y="175845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79A35-6410-4A77-B539-0F8ED3A5A770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0A1FF74-2664-4C2A-AC19-8E7C42278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A79F-D3C8-4E45-AC4B-F8CC2A98045D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E2BA-CB98-4C39-853A-AB4D4F280715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B2248-343C-447C-BE65-86761D420470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4734-AB5D-4DA1-B875-C8718F61D36C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3EADE4-E7CC-43D3-BAEE-4101D2477768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9F29A-4F99-4825-A3E5-2189E59F10C6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79AE-4A78-4952-8607-A417CA1810FB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DF14-A237-4D54-AEAB-D91349108520}"/>
              </a:ext>
            </a:extLst>
          </p:cNvPr>
          <p:cNvSpPr/>
          <p:nvPr/>
        </p:nvSpPr>
        <p:spPr>
          <a:xfrm>
            <a:off x="10139291" y="2858119"/>
            <a:ext cx="1556822" cy="1163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40F65-FC95-4718-AE39-429421DE80B2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96BF2-1A1F-4141-B3B2-3004550C87F8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D795C-EA6D-4FBA-A27C-A1CDCCEDBA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7E371-4A9E-4208-B01E-0E1B2DF147C7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BE95E5-AB44-42E0-B2EE-C879A19C4F76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307656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11CA0-EBE0-4B6E-9EF3-66E2B0CD7394}"/>
              </a:ext>
            </a:extLst>
          </p:cNvPr>
          <p:cNvSpPr/>
          <p:nvPr/>
        </p:nvSpPr>
        <p:spPr>
          <a:xfrm>
            <a:off x="197532" y="10550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84823-3F7D-40E0-B99C-54220487708F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18DFD9-DB1D-47EA-92DE-C431DB9D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36080-835F-4D0D-9ADA-134EC71B0281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38AE-FAFF-4317-8B72-ED1B34E424B7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BF97-0F75-4AAD-AA83-49266779BF34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F4907-FB0F-44AC-AE31-A98258052CE4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7E050-0695-43F9-B99F-5EB8A098B4AF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DFF0B-AF2F-471A-9D66-00FF04F0E6D1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4CA1E-AA1E-4DD1-95AA-250B791134F5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3B82A-D891-4F78-8459-D42A266B22D6}"/>
              </a:ext>
            </a:extLst>
          </p:cNvPr>
          <p:cNvSpPr txBox="1"/>
          <p:nvPr/>
        </p:nvSpPr>
        <p:spPr>
          <a:xfrm>
            <a:off x="301550" y="4721992"/>
            <a:ext cx="317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Used this banner 3 times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Last used on 07/03/2019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94A64-3638-4C66-A783-0DD68822F278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67237-87FC-46CB-B438-099F16359FCF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9E9DA-4C48-42D1-91FE-E45CC2848E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742E0-6F6A-406A-B388-F57074A34989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57804-5C97-4804-BE8E-91AA09134C4C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C8BCBB-4BB9-45ED-AF6E-5528160F7F17}"/>
              </a:ext>
            </a:extLst>
          </p:cNvPr>
          <p:cNvSpPr/>
          <p:nvPr/>
        </p:nvSpPr>
        <p:spPr>
          <a:xfrm>
            <a:off x="10139291" y="2858119"/>
            <a:ext cx="1556822" cy="1193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</p:spTree>
    <p:extLst>
      <p:ext uri="{BB962C8B-B14F-4D97-AF65-F5344CB8AC3E}">
        <p14:creationId xmlns:p14="http://schemas.microsoft.com/office/powerpoint/2010/main" val="432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82DAB-24DB-4CDE-AECF-03F63ACD3A32}"/>
              </a:ext>
            </a:extLst>
          </p:cNvPr>
          <p:cNvSpPr/>
          <p:nvPr/>
        </p:nvSpPr>
        <p:spPr>
          <a:xfrm>
            <a:off x="196948" y="126609"/>
            <a:ext cx="11788726" cy="65414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237D0-D07A-43D1-BBCA-45CD6EEADDB3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B7AB7-88FF-48DF-88BC-0BCDD397E83E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D271E-8633-4BAF-BE8E-02BC83A09D25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BA051-3437-480C-9EEB-4133C6832307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8F6762-AF30-4EC4-B5F5-1997D7069C61}"/>
              </a:ext>
            </a:extLst>
          </p:cNvPr>
          <p:cNvSpPr/>
          <p:nvPr/>
        </p:nvSpPr>
        <p:spPr>
          <a:xfrm>
            <a:off x="618978" y="1519310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CHURCH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2007E-D3B2-42D7-8D29-1FE0B1068224}"/>
              </a:ext>
            </a:extLst>
          </p:cNvPr>
          <p:cNvSpPr/>
          <p:nvPr/>
        </p:nvSpPr>
        <p:spPr>
          <a:xfrm>
            <a:off x="644767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CHURCH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216D7-8EC6-4DD2-B06B-198EEB6B9AEF}"/>
              </a:ext>
            </a:extLst>
          </p:cNvPr>
          <p:cNvSpPr/>
          <p:nvPr/>
        </p:nvSpPr>
        <p:spPr>
          <a:xfrm>
            <a:off x="4091353" y="1519310"/>
            <a:ext cx="3052690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BANNER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73E0A-CCF7-43D9-B544-C6F9362367E9}"/>
              </a:ext>
            </a:extLst>
          </p:cNvPr>
          <p:cNvSpPr/>
          <p:nvPr/>
        </p:nvSpPr>
        <p:spPr>
          <a:xfrm>
            <a:off x="4077286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GUILD MEMBER</a:t>
            </a:r>
          </a:p>
        </p:txBody>
      </p:sp>
    </p:spTree>
    <p:extLst>
      <p:ext uri="{BB962C8B-B14F-4D97-AF65-F5344CB8AC3E}">
        <p14:creationId xmlns:p14="http://schemas.microsoft.com/office/powerpoint/2010/main" val="18102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2460088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3529104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4617696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3886245" y="4450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7809127" y="131235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65128E6-0C11-4D5A-A7F5-CC9EFA57BD8E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BA2D3-66A5-487D-8C43-81F7F2B3CEAA}"/>
              </a:ext>
            </a:extLst>
          </p:cNvPr>
          <p:cNvSpPr/>
          <p:nvPr/>
        </p:nvSpPr>
        <p:spPr>
          <a:xfrm>
            <a:off x="5880305" y="38093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463B6-7C54-44EB-ACCD-F76411BE9B57}"/>
              </a:ext>
            </a:extLst>
          </p:cNvPr>
          <p:cNvSpPr/>
          <p:nvPr/>
        </p:nvSpPr>
        <p:spPr>
          <a:xfrm>
            <a:off x="7850193" y="3836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1258-DB8E-4265-8773-9677602B1EFD}"/>
              </a:ext>
            </a:extLst>
          </p:cNvPr>
          <p:cNvSpPr/>
          <p:nvPr/>
        </p:nvSpPr>
        <p:spPr>
          <a:xfrm>
            <a:off x="9817326" y="36719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D9C6A5-5F03-4209-A35E-A8AB288C8FCA}"/>
              </a:ext>
            </a:extLst>
          </p:cNvPr>
          <p:cNvSpPr/>
          <p:nvPr/>
        </p:nvSpPr>
        <p:spPr>
          <a:xfrm>
            <a:off x="3876171" y="37642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07877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67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317541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45165" y="1030436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374552" y="2099578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2993921" y="2084475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3154863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3623319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4276441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764847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B14A1-A2F4-4223-A300-6CC3F0699333}"/>
              </a:ext>
            </a:extLst>
          </p:cNvPr>
          <p:cNvSpPr/>
          <p:nvPr/>
        </p:nvSpPr>
        <p:spPr>
          <a:xfrm>
            <a:off x="5904447" y="47107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500CB-2332-46CA-859C-892DB1D5C678}"/>
              </a:ext>
            </a:extLst>
          </p:cNvPr>
          <p:cNvSpPr/>
          <p:nvPr/>
        </p:nvSpPr>
        <p:spPr>
          <a:xfrm>
            <a:off x="7874335" y="47375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A610F-7C25-4C3C-99F9-5888C069523F}"/>
              </a:ext>
            </a:extLst>
          </p:cNvPr>
          <p:cNvSpPr/>
          <p:nvPr/>
        </p:nvSpPr>
        <p:spPr>
          <a:xfrm>
            <a:off x="9841468" y="45733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6BB96-45C2-4E98-AF2C-26A7B50F8E1D}"/>
              </a:ext>
            </a:extLst>
          </p:cNvPr>
          <p:cNvSpPr/>
          <p:nvPr/>
        </p:nvSpPr>
        <p:spPr>
          <a:xfrm>
            <a:off x="3928546" y="4504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119B8-01A2-4EBF-8F86-6B16618E4D3A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39875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194465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692071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A4DDFD-5D9D-48F0-BFD1-1B30E7F2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2" y="1368605"/>
            <a:ext cx="11158756" cy="29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46147" y="4404108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4399355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4383505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4383505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27112" y="756251"/>
            <a:ext cx="30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400A3A-CF96-409A-BA82-6BDC6937EC2D}"/>
              </a:ext>
            </a:extLst>
          </p:cNvPr>
          <p:cNvSpPr/>
          <p:nvPr/>
        </p:nvSpPr>
        <p:spPr>
          <a:xfrm>
            <a:off x="5655221" y="240254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018B-C3DE-408C-961C-EFE0473A081A}"/>
              </a:ext>
            </a:extLst>
          </p:cNvPr>
          <p:cNvSpPr/>
          <p:nvPr/>
        </p:nvSpPr>
        <p:spPr>
          <a:xfrm>
            <a:off x="7625109" y="24292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8FE66-1C7B-43C5-BC1E-B1E7B59C735D}"/>
              </a:ext>
            </a:extLst>
          </p:cNvPr>
          <p:cNvSpPr/>
          <p:nvPr/>
        </p:nvSpPr>
        <p:spPr>
          <a:xfrm>
            <a:off x="9592242" y="22651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E6178A-419A-4A2F-BF9B-295C98672BDE}"/>
              </a:ext>
            </a:extLst>
          </p:cNvPr>
          <p:cNvSpPr/>
          <p:nvPr/>
        </p:nvSpPr>
        <p:spPr>
          <a:xfrm>
            <a:off x="3651087" y="2357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375</Words>
  <Application>Microsoft Office PowerPoint</Application>
  <PresentationFormat>Widescreen</PresentationFormat>
  <Paragraphs>160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41</cp:revision>
  <dcterms:created xsi:type="dcterms:W3CDTF">2019-06-26T16:25:09Z</dcterms:created>
  <dcterms:modified xsi:type="dcterms:W3CDTF">2019-07-01T15:28:01Z</dcterms:modified>
</cp:coreProperties>
</file>