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YOUR CHURCH</a:t>
            </a:r>
            <a:endParaRPr lang="en-US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729193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729193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589649" y="6239789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69944" y="6239789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608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309914" y="239861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269</Words>
  <Application>Microsoft Office PowerPoint</Application>
  <PresentationFormat>Widescreen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8</cp:revision>
  <dcterms:created xsi:type="dcterms:W3CDTF">2019-06-26T16:25:09Z</dcterms:created>
  <dcterms:modified xsi:type="dcterms:W3CDTF">2019-06-26T17:42:42Z</dcterms:modified>
</cp:coreProperties>
</file>