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7" r:id="rId3"/>
    <p:sldId id="256" r:id="rId4"/>
    <p:sldId id="261" r:id="rId5"/>
    <p:sldId id="258" r:id="rId6"/>
    <p:sldId id="266" r:id="rId7"/>
    <p:sldId id="267" r:id="rId8"/>
    <p:sldId id="262" r:id="rId9"/>
    <p:sldId id="263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AE9F8-BD9F-43BF-8B24-0D5E32675315}"/>
              </a:ext>
            </a:extLst>
          </p:cNvPr>
          <p:cNvSpPr txBox="1"/>
          <p:nvPr/>
        </p:nvSpPr>
        <p:spPr>
          <a:xfrm>
            <a:off x="0" y="638326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SELECT YOUR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9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F6762-AF30-4EC4-B5F5-1997D7069C61}"/>
              </a:ext>
            </a:extLst>
          </p:cNvPr>
          <p:cNvSpPr/>
          <p:nvPr/>
        </p:nvSpPr>
        <p:spPr>
          <a:xfrm>
            <a:off x="618978" y="151931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CHURCH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2007E-D3B2-42D7-8D29-1FE0B1068224}"/>
              </a:ext>
            </a:extLst>
          </p:cNvPr>
          <p:cNvSpPr/>
          <p:nvPr/>
        </p:nvSpPr>
        <p:spPr>
          <a:xfrm>
            <a:off x="644767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CHURCH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216D7-8EC6-4DD2-B06B-198EEB6B9AEF}"/>
              </a:ext>
            </a:extLst>
          </p:cNvPr>
          <p:cNvSpPr/>
          <p:nvPr/>
        </p:nvSpPr>
        <p:spPr>
          <a:xfrm>
            <a:off x="4091353" y="1519310"/>
            <a:ext cx="3052690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73E0A-CCF7-43D9-B544-C6F9362367E9}"/>
              </a:ext>
            </a:extLst>
          </p:cNvPr>
          <p:cNvSpPr/>
          <p:nvPr/>
        </p:nvSpPr>
        <p:spPr>
          <a:xfrm>
            <a:off x="4077286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GUILD MEMBER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2460088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3529104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4617696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3886245" y="445006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7809127" y="131235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5128E6-0C11-4D5A-A7F5-CC9EFA57BD8E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6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317541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119B8-01A2-4EBF-8F86-6B16618E4D3A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81629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2137088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2137088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30302" y="1562094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1571747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1555897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1555897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35093" y="90961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375151-218C-4B50-ABAD-14C135770F01}"/>
              </a:ext>
            </a:extLst>
          </p:cNvPr>
          <p:cNvSpPr/>
          <p:nvPr/>
        </p:nvSpPr>
        <p:spPr>
          <a:xfrm>
            <a:off x="98475" y="3782316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8FB7BA2-6D1D-4F2D-9AA8-AE1ECB9359F7}"/>
              </a:ext>
            </a:extLst>
          </p:cNvPr>
          <p:cNvSpPr/>
          <p:nvPr/>
        </p:nvSpPr>
        <p:spPr>
          <a:xfrm>
            <a:off x="10857068" y="4810372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80FF465-5CDF-4A40-B4DE-F77D93722CBF}"/>
              </a:ext>
            </a:extLst>
          </p:cNvPr>
          <p:cNvSpPr/>
          <p:nvPr/>
        </p:nvSpPr>
        <p:spPr>
          <a:xfrm flipH="1">
            <a:off x="486432" y="4859930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0973EE28-69E0-4379-BBB5-AC20A92D77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87581" y="4355185"/>
            <a:ext cx="1957445" cy="2170574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BDEA928A-B733-4A7A-BDC7-86DC2E933D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74209" y="4308974"/>
            <a:ext cx="1970697" cy="2192800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6C3B1B33-FFBD-4442-B048-D69A6EF161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106191" y="4222558"/>
            <a:ext cx="1970696" cy="22790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3B614A1-3355-4C11-BD18-EF2A327244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528584" y="4260267"/>
            <a:ext cx="1951892" cy="22654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6622D5-2534-48EA-8F51-DC82976BDC1B}"/>
              </a:ext>
            </a:extLst>
          </p:cNvPr>
          <p:cNvSpPr txBox="1"/>
          <p:nvPr/>
        </p:nvSpPr>
        <p:spPr>
          <a:xfrm>
            <a:off x="2120618" y="3815262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346</Words>
  <Application>Microsoft Office PowerPoint</Application>
  <PresentationFormat>Widescreen</PresentationFormat>
  <Paragraphs>145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43</cp:revision>
  <dcterms:created xsi:type="dcterms:W3CDTF">2019-06-26T16:25:09Z</dcterms:created>
  <dcterms:modified xsi:type="dcterms:W3CDTF">2019-07-01T17:35:01Z</dcterms:modified>
</cp:coreProperties>
</file>