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YOUR CHURCH</a:t>
            </a:r>
            <a:endParaRPr lang="en-US" sz="5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729193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729193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589649" y="6239789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69944" y="6239789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13081" y="888815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494299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543857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039112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2992901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2906485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2944194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608"/>
              </p:ext>
            </p:extLst>
          </p:nvPr>
        </p:nvGraphicFramePr>
        <p:xfrm>
          <a:off x="547358" y="1548705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937037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309914" y="239861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C993A9-182D-4EFC-A979-BA9A6D286300}"/>
              </a:ext>
            </a:extLst>
          </p:cNvPr>
          <p:cNvSpPr/>
          <p:nvPr/>
        </p:nvSpPr>
        <p:spPr>
          <a:xfrm>
            <a:off x="5585941" y="27444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8346F-E123-4738-AABE-D18DE1ECD2FD}"/>
              </a:ext>
            </a:extLst>
          </p:cNvPr>
          <p:cNvSpPr/>
          <p:nvPr/>
        </p:nvSpPr>
        <p:spPr>
          <a:xfrm>
            <a:off x="7555829" y="2771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FEB91-3F9A-46E1-8CBB-730807A85114}"/>
              </a:ext>
            </a:extLst>
          </p:cNvPr>
          <p:cNvSpPr/>
          <p:nvPr/>
        </p:nvSpPr>
        <p:spPr>
          <a:xfrm>
            <a:off x="9522962" y="26070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B836E9-1A6E-4F55-8C57-F45EF1E4635E}"/>
              </a:ext>
            </a:extLst>
          </p:cNvPr>
          <p:cNvSpPr/>
          <p:nvPr/>
        </p:nvSpPr>
        <p:spPr>
          <a:xfrm>
            <a:off x="3610040" y="25381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10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432580" y="4721992"/>
            <a:ext cx="279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Used this banner for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309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317541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362</Words>
  <Application>Microsoft Office PowerPoint</Application>
  <PresentationFormat>Widescreen</PresentationFormat>
  <Paragraphs>152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19</cp:revision>
  <dcterms:created xsi:type="dcterms:W3CDTF">2019-06-26T16:25:09Z</dcterms:created>
  <dcterms:modified xsi:type="dcterms:W3CDTF">2019-06-27T16:03:46Z</dcterms:modified>
</cp:coreProperties>
</file>