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5" r:id="rId2"/>
    <p:sldId id="257" r:id="rId3"/>
    <p:sldId id="273" r:id="rId4"/>
    <p:sldId id="261" r:id="rId5"/>
    <p:sldId id="262" r:id="rId6"/>
    <p:sldId id="266" r:id="rId7"/>
    <p:sldId id="258" r:id="rId8"/>
    <p:sldId id="269" r:id="rId9"/>
    <p:sldId id="268" r:id="rId10"/>
    <p:sldId id="263" r:id="rId11"/>
    <p:sldId id="274" r:id="rId12"/>
    <p:sldId id="275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249" autoAdjust="0"/>
  </p:normalViewPr>
  <p:slideViewPr>
    <p:cSldViewPr snapToGrid="0">
      <p:cViewPr varScale="1">
        <p:scale>
          <a:sx n="68" d="100"/>
          <a:sy n="68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E956D7-A710-4769-B6DE-C39F782727B0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503EA9-976B-4FA9-888A-0FDD387A8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505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503EA9-976B-4FA9-888A-0FDD387A87E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2909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503EA9-976B-4FA9-888A-0FDD387A87E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134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F4ADC-53C3-4322-AC90-625C1EF17A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044DFF-B932-4F8D-BE7F-41A1F68E47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0076FC-1916-4198-83E9-D0EC6AAD7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1ACC-2D14-4FEA-B766-B07C5C643364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0DC9D-D28C-44D2-97BC-C4D6B4832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921DD3-1FCA-4D70-A8B1-4C5D38E96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80CF-942D-4682-B1AB-BF5686A1D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554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CFD51-74EB-46A7-B1AF-CF9F721D6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F9ACE7-B2E9-44EA-83D5-5C35FAF197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C5F5F7-9EBF-4237-AD8D-8DFC6CF9F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1ACC-2D14-4FEA-B766-B07C5C643364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DBA8AD-CB6D-43CC-B301-0C498E958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D31BF7-C8AA-44E0-9499-065480D7D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80CF-942D-4682-B1AB-BF5686A1D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624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38EE94-BC7A-4C56-BEB1-EB5A1546D3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CCD970-F951-4397-8CBE-8AA9312930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88CFE6-E07B-4AAA-9363-5130ADC17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1ACC-2D14-4FEA-B766-B07C5C643364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5F3D5-0A2D-433D-BF1E-99971E2FE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AA7657-B8FF-4D2D-B7F9-DB70825A5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80CF-942D-4682-B1AB-BF5686A1D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305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32031-9308-4F45-8B48-52DFBB53C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A87AD-7D4B-4ECF-83A3-07456137C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A7E81D-11B8-4CE0-BD9D-333374832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1ACC-2D14-4FEA-B766-B07C5C643364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FE4BE8-AB7D-4D92-99E3-87DA52A2E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041909-4AF0-43D2-9E0A-303974320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80CF-942D-4682-B1AB-BF5686A1D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477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BDB6F-0D2E-4A98-9287-F2FD55B37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CB1F86-6395-45C4-BA5D-7BE2D316D8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84D306-BDA6-45C1-B502-B1375DABA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1ACC-2D14-4FEA-B766-B07C5C643364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4DE49-0CAE-4B1B-B935-A8341E3B4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D358EB-2F0D-4FAF-B40B-B50A7A1BA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80CF-942D-4682-B1AB-BF5686A1D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767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CD55A-8210-42B7-932E-71827E99E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B3E6D-60D6-44AF-BD5C-4E46D037E7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35C7C9-19B0-4F1C-BC82-DB12A3FC2A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A6EC3A-3049-412F-B6DE-6FD28173B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1ACC-2D14-4FEA-B766-B07C5C643364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E383B1-E4ED-4AF9-BF4C-4BB3E4B1E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017919-D714-4E52-841C-A6DB835B9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80CF-942D-4682-B1AB-BF5686A1D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305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1E456-417C-48D9-9239-685DFD236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025740-A486-418A-BF04-9D0E0C5496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84420B-0758-4C6D-BED8-68C450FAA3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60DB95-369A-46EC-82B2-16230387A9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562C0E-9158-4248-984D-C08E461672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3D7555-87B4-4C06-A1F6-037585CDA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1ACC-2D14-4FEA-B766-B07C5C643364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2AD5C9-1CC5-4243-81DE-9363D6D11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7CCD8D-A420-439A-B4B9-F68498C07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80CF-942D-4682-B1AB-BF5686A1D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301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A4969-BA0D-460C-979A-B1186E627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C46208-2432-49F4-9FA6-D08E49A54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1ACC-2D14-4FEA-B766-B07C5C643364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10AA99-C2B4-40B5-B461-87F16B072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D968F7-6C13-495F-8B24-934D32746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80CF-942D-4682-B1AB-BF5686A1D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299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703E51-D9DE-4F61-93EE-9EBC8D59E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1ACC-2D14-4FEA-B766-B07C5C643364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5E99C0-43AB-4B46-B1FE-CC30985AA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BAA434-EFA6-4E4D-8767-94D46F6B6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80CF-942D-4682-B1AB-BF5686A1D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850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1AF47-D5C8-461B-A043-A192F9CB4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BB49A-1A52-4AF8-8356-98C582C71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29AFF0-FD4C-4EBE-8343-A4045480E6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869081-40FC-431D-A489-75E973311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1ACC-2D14-4FEA-B766-B07C5C643364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20429F-2DE3-43CC-A3F2-DE92ABA48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6CEF20-ED78-4BE3-87A2-EFC8FEF7A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80CF-942D-4682-B1AB-BF5686A1D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190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B4A16-A619-43F2-9926-CEF5E85B7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2AFE61-B4AF-4C97-97E6-446420ED28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D9843D-FC69-4AAD-ADCF-6440D95276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B10C7B-3DF7-47C0-8CBD-810BCCC06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1ACC-2D14-4FEA-B766-B07C5C643364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6C951B-6A87-445B-9C7A-28E99732F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F6C780-8F39-4174-B46A-160D368AA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80CF-942D-4682-B1AB-BF5686A1D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629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6E24A3-E934-4213-A990-E6CD52540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A108D-EF90-4051-B0D8-BBF6CF3FB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3F67D1-3A38-426F-866F-7818E55E31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81ACC-2D14-4FEA-B766-B07C5C643364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7F84BC-02F7-4426-9272-B5BAC86230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5B9E8-82C6-450B-863C-2405F18B01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B80CF-942D-4682-B1AB-BF5686A1D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182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996EAB-623F-4CF6-BED2-55F229F9EB8E}"/>
              </a:ext>
            </a:extLst>
          </p:cNvPr>
          <p:cNvSpPr txBox="1"/>
          <p:nvPr/>
        </p:nvSpPr>
        <p:spPr>
          <a:xfrm>
            <a:off x="546351" y="433545"/>
            <a:ext cx="11139854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ALTAR GUILD PROJECT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house with a lawn in front of a building&#10;&#10;Description automatically generated">
            <a:extLst>
              <a:ext uri="{FF2B5EF4-FFF2-40B4-BE49-F238E27FC236}">
                <a16:creationId xmlns:a16="http://schemas.microsoft.com/office/drawing/2014/main" id="{E7391EC5-7F44-44A0-B0AF-7935FCF38C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475" y="2490041"/>
            <a:ext cx="5089329" cy="3392886"/>
          </a:xfrm>
          <a:prstGeom prst="rect">
            <a:avLst/>
          </a:prstGeom>
        </p:spPr>
      </p:pic>
      <p:pic>
        <p:nvPicPr>
          <p:cNvPr id="12" name="Picture 11" descr="A small clock tower in front of a building&#10;&#10;Description automatically generated">
            <a:extLst>
              <a:ext uri="{FF2B5EF4-FFF2-40B4-BE49-F238E27FC236}">
                <a16:creationId xmlns:a16="http://schemas.microsoft.com/office/drawing/2014/main" id="{1AEA17CE-D4E6-47CD-A7F7-60D4156503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753" y="2475974"/>
            <a:ext cx="5089328" cy="339288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3F21D2C-4A1A-4C1D-89CC-B6E87684BE9E}"/>
              </a:ext>
            </a:extLst>
          </p:cNvPr>
          <p:cNvSpPr txBox="1"/>
          <p:nvPr/>
        </p:nvSpPr>
        <p:spPr>
          <a:xfrm>
            <a:off x="1603717" y="6035538"/>
            <a:ext cx="2639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HOPE LUTHERAN CHURCH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FE67E9-25CC-4C74-BFBD-3CFBFD7C9744}"/>
              </a:ext>
            </a:extLst>
          </p:cNvPr>
          <p:cNvSpPr txBox="1"/>
          <p:nvPr/>
        </p:nvSpPr>
        <p:spPr>
          <a:xfrm>
            <a:off x="7441809" y="6035538"/>
            <a:ext cx="3718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HOLY TRINITY LUTHERAN CHURCH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AAE9F8-BD9F-43BF-8B24-0D5E32675315}"/>
              </a:ext>
            </a:extLst>
          </p:cNvPr>
          <p:cNvSpPr txBox="1"/>
          <p:nvPr/>
        </p:nvSpPr>
        <p:spPr>
          <a:xfrm>
            <a:off x="0" y="6383269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SELECT YOUR CHURCH</a:t>
            </a:r>
          </a:p>
        </p:txBody>
      </p:sp>
    </p:spTree>
    <p:extLst>
      <p:ext uri="{BB962C8B-B14F-4D97-AF65-F5344CB8AC3E}">
        <p14:creationId xmlns:p14="http://schemas.microsoft.com/office/powerpoint/2010/main" val="17275359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24CA4AB-AA54-4E15-B5AD-140548E89A63}"/>
              </a:ext>
            </a:extLst>
          </p:cNvPr>
          <p:cNvSpPr/>
          <p:nvPr/>
        </p:nvSpPr>
        <p:spPr>
          <a:xfrm>
            <a:off x="98475" y="111739"/>
            <a:ext cx="11901267" cy="66118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EF1D1F-6A1E-4898-8D8F-4B9BBBC9137D}"/>
              </a:ext>
            </a:extLst>
          </p:cNvPr>
          <p:cNvSpPr txBox="1"/>
          <p:nvPr/>
        </p:nvSpPr>
        <p:spPr>
          <a:xfrm>
            <a:off x="192258" y="827509"/>
            <a:ext cx="3395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ALL SEASONS: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C22135E-518E-4EA2-8C75-AA00B923308A}"/>
              </a:ext>
            </a:extLst>
          </p:cNvPr>
          <p:cNvSpPr/>
          <p:nvPr/>
        </p:nvSpPr>
        <p:spPr>
          <a:xfrm>
            <a:off x="192258" y="1294594"/>
            <a:ext cx="146822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ADVENT: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3D73DAF1-78B2-4DFE-B2C3-255C187675A9}"/>
              </a:ext>
            </a:extLst>
          </p:cNvPr>
          <p:cNvSpPr/>
          <p:nvPr/>
        </p:nvSpPr>
        <p:spPr>
          <a:xfrm>
            <a:off x="10645853" y="2460645"/>
            <a:ext cx="583096" cy="570964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BFC5630C-E3EC-48F2-945D-6C8517B9D7FE}"/>
              </a:ext>
            </a:extLst>
          </p:cNvPr>
          <p:cNvSpPr/>
          <p:nvPr/>
        </p:nvSpPr>
        <p:spPr>
          <a:xfrm flipH="1">
            <a:off x="632944" y="2460645"/>
            <a:ext cx="583096" cy="570964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lit candle&#10;&#10;Description automatically generated">
            <a:extLst>
              <a:ext uri="{FF2B5EF4-FFF2-40B4-BE49-F238E27FC236}">
                <a16:creationId xmlns:a16="http://schemas.microsoft.com/office/drawing/2014/main" id="{190CE886-59E9-4143-9D1C-85E8231DE5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201"/>
          <a:stretch/>
        </p:blipFill>
        <p:spPr>
          <a:xfrm>
            <a:off x="1530302" y="1885651"/>
            <a:ext cx="1957445" cy="2170574"/>
          </a:xfrm>
          <a:prstGeom prst="rect">
            <a:avLst/>
          </a:prstGeom>
        </p:spPr>
      </p:pic>
      <p:pic>
        <p:nvPicPr>
          <p:cNvPr id="11" name="Picture 10" descr="A lit candle&#10;&#10;Description automatically generated">
            <a:extLst>
              <a:ext uri="{FF2B5EF4-FFF2-40B4-BE49-F238E27FC236}">
                <a16:creationId xmlns:a16="http://schemas.microsoft.com/office/drawing/2014/main" id="{62914F3B-5AAD-4304-9500-C592581B6C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85" r="60002"/>
          <a:stretch/>
        </p:blipFill>
        <p:spPr>
          <a:xfrm>
            <a:off x="3769344" y="1895304"/>
            <a:ext cx="1957445" cy="2170574"/>
          </a:xfrm>
          <a:prstGeom prst="rect">
            <a:avLst/>
          </a:prstGeom>
        </p:spPr>
      </p:pic>
      <p:pic>
        <p:nvPicPr>
          <p:cNvPr id="19" name="Picture 18" descr="A lit candle&#10;&#10;Description automatically generated">
            <a:extLst>
              <a:ext uri="{FF2B5EF4-FFF2-40B4-BE49-F238E27FC236}">
                <a16:creationId xmlns:a16="http://schemas.microsoft.com/office/drawing/2014/main" id="{6C9DF943-0607-4A0D-B440-867AF4EDD4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998" r="39819"/>
          <a:stretch/>
        </p:blipFill>
        <p:spPr>
          <a:xfrm>
            <a:off x="5992541" y="1879454"/>
            <a:ext cx="1943381" cy="2202274"/>
          </a:xfrm>
          <a:prstGeom prst="rect">
            <a:avLst/>
          </a:prstGeom>
        </p:spPr>
      </p:pic>
      <p:pic>
        <p:nvPicPr>
          <p:cNvPr id="22" name="Picture 21" descr="A lit candle&#10;&#10;Description automatically generated">
            <a:extLst>
              <a:ext uri="{FF2B5EF4-FFF2-40B4-BE49-F238E27FC236}">
                <a16:creationId xmlns:a16="http://schemas.microsoft.com/office/drawing/2014/main" id="{B0904620-40D6-46B3-A41F-02C2D03E191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181" r="19395"/>
          <a:stretch/>
        </p:blipFill>
        <p:spPr>
          <a:xfrm>
            <a:off x="8192849" y="1879454"/>
            <a:ext cx="1929317" cy="218642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1C8947A-DFBD-40A9-BAE2-B29F3C839A3E}"/>
              </a:ext>
            </a:extLst>
          </p:cNvPr>
          <p:cNvSpPr txBox="1"/>
          <p:nvPr/>
        </p:nvSpPr>
        <p:spPr>
          <a:xfrm>
            <a:off x="1835093" y="1387914"/>
            <a:ext cx="30198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PARAMENT COLOR: BLUE</a:t>
            </a:r>
          </a:p>
        </p:txBody>
      </p:sp>
      <p:pic>
        <p:nvPicPr>
          <p:cNvPr id="25" name="Picture 24" descr="A close up of a device&#10;&#10;Description automatically generated">
            <a:extLst>
              <a:ext uri="{FF2B5EF4-FFF2-40B4-BE49-F238E27FC236}">
                <a16:creationId xmlns:a16="http://schemas.microsoft.com/office/drawing/2014/main" id="{7D489111-23FF-427E-B846-8A788216876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760" t="12718" r="24721" b="21436"/>
          <a:stretch/>
        </p:blipFill>
        <p:spPr>
          <a:xfrm>
            <a:off x="11514391" y="166330"/>
            <a:ext cx="476773" cy="6375464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2400A3A-CF96-409A-BA82-6BDC6937EC2D}"/>
              </a:ext>
            </a:extLst>
          </p:cNvPr>
          <p:cNvSpPr/>
          <p:nvPr/>
        </p:nvSpPr>
        <p:spPr>
          <a:xfrm>
            <a:off x="5655221" y="240254"/>
            <a:ext cx="1815548" cy="53008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ALL SEASONS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4E2018B-C3DE-408C-961C-EFE0473A081A}"/>
              </a:ext>
            </a:extLst>
          </p:cNvPr>
          <p:cNvSpPr/>
          <p:nvPr/>
        </p:nvSpPr>
        <p:spPr>
          <a:xfrm>
            <a:off x="7625109" y="242929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MEMEBERS INFO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F88FE66-1C7B-43C5-BC1E-B1E7B59C735D}"/>
              </a:ext>
            </a:extLst>
          </p:cNvPr>
          <p:cNvSpPr/>
          <p:nvPr/>
        </p:nvSpPr>
        <p:spPr>
          <a:xfrm>
            <a:off x="9592242" y="226513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ADMIN PAGE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4E6178A-419A-4A2F-BF9B-295C98672BDE}"/>
              </a:ext>
            </a:extLst>
          </p:cNvPr>
          <p:cNvSpPr/>
          <p:nvPr/>
        </p:nvSpPr>
        <p:spPr>
          <a:xfrm>
            <a:off x="3651087" y="235743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HOME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0375151-218C-4B50-ABAD-14C135770F01}"/>
              </a:ext>
            </a:extLst>
          </p:cNvPr>
          <p:cNvSpPr/>
          <p:nvPr/>
        </p:nvSpPr>
        <p:spPr>
          <a:xfrm>
            <a:off x="98475" y="4035538"/>
            <a:ext cx="20000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CHRISTMAS:</a:t>
            </a:r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68FB7BA2-6D1D-4F2D-9AA8-AE1ECB9359F7}"/>
              </a:ext>
            </a:extLst>
          </p:cNvPr>
          <p:cNvSpPr/>
          <p:nvPr/>
        </p:nvSpPr>
        <p:spPr>
          <a:xfrm>
            <a:off x="10857068" y="4951050"/>
            <a:ext cx="583096" cy="570964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680FF465-5CDF-4A40-B4DE-F77D93722CBF}"/>
              </a:ext>
            </a:extLst>
          </p:cNvPr>
          <p:cNvSpPr/>
          <p:nvPr/>
        </p:nvSpPr>
        <p:spPr>
          <a:xfrm flipH="1">
            <a:off x="486432" y="5000608"/>
            <a:ext cx="583096" cy="570964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45" descr="A close up of a sign&#10;&#10;Description automatically generated">
            <a:extLst>
              <a:ext uri="{FF2B5EF4-FFF2-40B4-BE49-F238E27FC236}">
                <a16:creationId xmlns:a16="http://schemas.microsoft.com/office/drawing/2014/main" id="{0973EE28-69E0-4379-BBB5-AC20A92D771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6" t="230" r="56299" b="12962"/>
          <a:stretch/>
        </p:blipFill>
        <p:spPr>
          <a:xfrm>
            <a:off x="1387581" y="4495863"/>
            <a:ext cx="1957445" cy="2170574"/>
          </a:xfrm>
          <a:prstGeom prst="rect">
            <a:avLst/>
          </a:prstGeom>
        </p:spPr>
      </p:pic>
      <p:pic>
        <p:nvPicPr>
          <p:cNvPr id="47" name="Picture 46" descr="A close up of a sign&#10;&#10;Description automatically generated">
            <a:extLst>
              <a:ext uri="{FF2B5EF4-FFF2-40B4-BE49-F238E27FC236}">
                <a16:creationId xmlns:a16="http://schemas.microsoft.com/office/drawing/2014/main" id="{BDEA928A-B733-4A7A-BDC7-86DC2E933DB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785" b="13885"/>
          <a:stretch/>
        </p:blipFill>
        <p:spPr>
          <a:xfrm>
            <a:off x="3774209" y="4449652"/>
            <a:ext cx="1970697" cy="2192800"/>
          </a:xfrm>
          <a:prstGeom prst="rect">
            <a:avLst/>
          </a:prstGeom>
        </p:spPr>
      </p:pic>
      <p:pic>
        <p:nvPicPr>
          <p:cNvPr id="48" name="Picture 47" descr="A close up of a sign&#10;&#10;Description automatically generated">
            <a:extLst>
              <a:ext uri="{FF2B5EF4-FFF2-40B4-BE49-F238E27FC236}">
                <a16:creationId xmlns:a16="http://schemas.microsoft.com/office/drawing/2014/main" id="{6C3B1B33-FFBD-4442-B048-D69A6EF161D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9" r="66983"/>
          <a:stretch/>
        </p:blipFill>
        <p:spPr>
          <a:xfrm>
            <a:off x="6106191" y="4363236"/>
            <a:ext cx="1970696" cy="2279082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63B614A1-3355-4C11-BD18-EF2A327244A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23" r="34740"/>
          <a:stretch/>
        </p:blipFill>
        <p:spPr>
          <a:xfrm>
            <a:off x="8528584" y="4400945"/>
            <a:ext cx="1951892" cy="2265491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F46622D5-2534-48EA-8F51-DC82976BDC1B}"/>
              </a:ext>
            </a:extLst>
          </p:cNvPr>
          <p:cNvSpPr txBox="1"/>
          <p:nvPr/>
        </p:nvSpPr>
        <p:spPr>
          <a:xfrm>
            <a:off x="2120618" y="4068484"/>
            <a:ext cx="5561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PARAMENT COLOR: WHITE</a:t>
            </a:r>
          </a:p>
        </p:txBody>
      </p:sp>
    </p:spTree>
    <p:extLst>
      <p:ext uri="{BB962C8B-B14F-4D97-AF65-F5344CB8AC3E}">
        <p14:creationId xmlns:p14="http://schemas.microsoft.com/office/powerpoint/2010/main" val="4276775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F5358F-6AD4-42A0-9A05-A515BBD8487F}"/>
              </a:ext>
            </a:extLst>
          </p:cNvPr>
          <p:cNvSpPr/>
          <p:nvPr/>
        </p:nvSpPr>
        <p:spPr>
          <a:xfrm>
            <a:off x="182880" y="77377"/>
            <a:ext cx="11844997" cy="65063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206891-4C83-4546-AB4F-700A97B65490}"/>
              </a:ext>
            </a:extLst>
          </p:cNvPr>
          <p:cNvSpPr/>
          <p:nvPr/>
        </p:nvSpPr>
        <p:spPr>
          <a:xfrm>
            <a:off x="5932583" y="344468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ALL SEASONS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6FE6E9-1A7B-43A3-ABF9-FBC1E40D34D0}"/>
              </a:ext>
            </a:extLst>
          </p:cNvPr>
          <p:cNvSpPr/>
          <p:nvPr/>
        </p:nvSpPr>
        <p:spPr>
          <a:xfrm>
            <a:off x="7902471" y="347143"/>
            <a:ext cx="1815548" cy="53008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MEMEBERS INFO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076147-EDE5-4E12-9A72-3BDABDE565FE}"/>
              </a:ext>
            </a:extLst>
          </p:cNvPr>
          <p:cNvSpPr/>
          <p:nvPr/>
        </p:nvSpPr>
        <p:spPr>
          <a:xfrm>
            <a:off x="9869604" y="302592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ADMIN PAGE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803A46-BDA3-48D9-AB5E-E14C2CEBD183}"/>
              </a:ext>
            </a:extLst>
          </p:cNvPr>
          <p:cNvSpPr/>
          <p:nvPr/>
        </p:nvSpPr>
        <p:spPr>
          <a:xfrm>
            <a:off x="3956682" y="337900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HOME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54D8D74-3B5C-4DE4-A250-8FDF6A74DDF3}"/>
              </a:ext>
            </a:extLst>
          </p:cNvPr>
          <p:cNvSpPr/>
          <p:nvPr/>
        </p:nvSpPr>
        <p:spPr>
          <a:xfrm>
            <a:off x="600629" y="1981203"/>
            <a:ext cx="702974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3301641-D42C-47EC-B6D7-5264C4E33764}"/>
              </a:ext>
            </a:extLst>
          </p:cNvPr>
          <p:cNvSpPr/>
          <p:nvPr/>
        </p:nvSpPr>
        <p:spPr>
          <a:xfrm>
            <a:off x="1499930" y="1962444"/>
            <a:ext cx="2674794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Dr. Jean </a:t>
            </a:r>
            <a:r>
              <a:rPr lang="en-US" b="1" dirty="0" err="1">
                <a:solidFill>
                  <a:schemeClr val="tx1"/>
                </a:solidFill>
              </a:rPr>
              <a:t>Memken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3A3CB3-FAF8-4201-AB54-03205F2C9A09}"/>
              </a:ext>
            </a:extLst>
          </p:cNvPr>
          <p:cNvSpPr/>
          <p:nvPr/>
        </p:nvSpPr>
        <p:spPr>
          <a:xfrm>
            <a:off x="4285198" y="1938994"/>
            <a:ext cx="2674795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jmemken@mac.com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CDB73EF-AA87-4A6B-85E3-4C224B559B63}"/>
              </a:ext>
            </a:extLst>
          </p:cNvPr>
          <p:cNvSpPr/>
          <p:nvPr/>
        </p:nvSpPr>
        <p:spPr>
          <a:xfrm>
            <a:off x="7296313" y="1962444"/>
            <a:ext cx="1513932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3098255326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C068E92-46CA-401A-A9CA-33757174951E}"/>
              </a:ext>
            </a:extLst>
          </p:cNvPr>
          <p:cNvSpPr/>
          <p:nvPr/>
        </p:nvSpPr>
        <p:spPr>
          <a:xfrm>
            <a:off x="10618348" y="1992925"/>
            <a:ext cx="702974" cy="36576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A87DE76-1089-46A3-9F2D-C31449CDA662}"/>
              </a:ext>
            </a:extLst>
          </p:cNvPr>
          <p:cNvSpPr/>
          <p:nvPr/>
        </p:nvSpPr>
        <p:spPr>
          <a:xfrm>
            <a:off x="8953958" y="1974165"/>
            <a:ext cx="1513932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Maryville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7773FB8-17AC-4966-AF68-09F857755485}"/>
              </a:ext>
            </a:extLst>
          </p:cNvPr>
          <p:cNvSpPr/>
          <p:nvPr/>
        </p:nvSpPr>
        <p:spPr>
          <a:xfrm>
            <a:off x="600629" y="2616580"/>
            <a:ext cx="702974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1F334A1-48F1-4344-B776-52B20EA55735}"/>
              </a:ext>
            </a:extLst>
          </p:cNvPr>
          <p:cNvSpPr/>
          <p:nvPr/>
        </p:nvSpPr>
        <p:spPr>
          <a:xfrm>
            <a:off x="1524406" y="2595484"/>
            <a:ext cx="2674794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Phyllis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86E5E9F-E235-49C6-A9BF-931509292B6B}"/>
              </a:ext>
            </a:extLst>
          </p:cNvPr>
          <p:cNvSpPr/>
          <p:nvPr/>
        </p:nvSpPr>
        <p:spPr>
          <a:xfrm>
            <a:off x="4308014" y="2586125"/>
            <a:ext cx="2674795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7125134-3F2C-483A-B64F-981A5F19AF06}"/>
              </a:ext>
            </a:extLst>
          </p:cNvPr>
          <p:cNvSpPr/>
          <p:nvPr/>
        </p:nvSpPr>
        <p:spPr>
          <a:xfrm>
            <a:off x="7336171" y="2635343"/>
            <a:ext cx="1513932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A4DEC1B-B439-4EC5-88C4-9BAA156C28E2}"/>
              </a:ext>
            </a:extLst>
          </p:cNvPr>
          <p:cNvSpPr/>
          <p:nvPr/>
        </p:nvSpPr>
        <p:spPr>
          <a:xfrm>
            <a:off x="10644138" y="2679891"/>
            <a:ext cx="702974" cy="36576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531DA66-C6F4-495D-8996-5D1905B4EFEA}"/>
              </a:ext>
            </a:extLst>
          </p:cNvPr>
          <p:cNvSpPr/>
          <p:nvPr/>
        </p:nvSpPr>
        <p:spPr>
          <a:xfrm>
            <a:off x="8993816" y="2647064"/>
            <a:ext cx="1513932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544074E-404F-4DFD-84C5-82B6EA77F4CE}"/>
              </a:ext>
            </a:extLst>
          </p:cNvPr>
          <p:cNvSpPr/>
          <p:nvPr/>
        </p:nvSpPr>
        <p:spPr>
          <a:xfrm>
            <a:off x="595322" y="3371557"/>
            <a:ext cx="702974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62EEED9-36E2-4A73-AA19-AE737EB93A1E}"/>
              </a:ext>
            </a:extLst>
          </p:cNvPr>
          <p:cNvSpPr/>
          <p:nvPr/>
        </p:nvSpPr>
        <p:spPr>
          <a:xfrm>
            <a:off x="1529235" y="3371557"/>
            <a:ext cx="2674794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Pat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E4D0875-2FD5-427D-A317-FE4C1C5621AF}"/>
              </a:ext>
            </a:extLst>
          </p:cNvPr>
          <p:cNvSpPr/>
          <p:nvPr/>
        </p:nvSpPr>
        <p:spPr>
          <a:xfrm>
            <a:off x="4308014" y="3357484"/>
            <a:ext cx="2674795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487A6F0-BDD9-471E-A949-E09DA5437798}"/>
              </a:ext>
            </a:extLst>
          </p:cNvPr>
          <p:cNvSpPr/>
          <p:nvPr/>
        </p:nvSpPr>
        <p:spPr>
          <a:xfrm>
            <a:off x="7296313" y="3399689"/>
            <a:ext cx="1513932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976952C-3778-474C-9753-280E6B4677D7}"/>
              </a:ext>
            </a:extLst>
          </p:cNvPr>
          <p:cNvSpPr/>
          <p:nvPr/>
        </p:nvSpPr>
        <p:spPr>
          <a:xfrm>
            <a:off x="10644136" y="3411415"/>
            <a:ext cx="702974" cy="36576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3AA0425-72DD-4805-8619-53E3F8D4B4F2}"/>
              </a:ext>
            </a:extLst>
          </p:cNvPr>
          <p:cNvSpPr/>
          <p:nvPr/>
        </p:nvSpPr>
        <p:spPr>
          <a:xfrm>
            <a:off x="8993814" y="3406723"/>
            <a:ext cx="1513932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F34C3BE-9B23-4A52-B8CA-ED12AEAA5862}"/>
              </a:ext>
            </a:extLst>
          </p:cNvPr>
          <p:cNvSpPr/>
          <p:nvPr/>
        </p:nvSpPr>
        <p:spPr>
          <a:xfrm>
            <a:off x="600629" y="4032738"/>
            <a:ext cx="702974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65AD1F5-7D53-4BB6-BC32-A96C701362FE}"/>
              </a:ext>
            </a:extLst>
          </p:cNvPr>
          <p:cNvSpPr/>
          <p:nvPr/>
        </p:nvSpPr>
        <p:spPr>
          <a:xfrm>
            <a:off x="1498617" y="4030394"/>
            <a:ext cx="2674794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Jan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1D1638B-C59A-4E2F-92A9-B4B696EBF799}"/>
              </a:ext>
            </a:extLst>
          </p:cNvPr>
          <p:cNvSpPr/>
          <p:nvPr/>
        </p:nvSpPr>
        <p:spPr>
          <a:xfrm>
            <a:off x="4317124" y="4013980"/>
            <a:ext cx="2674795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D876637-BF76-4829-8F05-1EE40234515E}"/>
              </a:ext>
            </a:extLst>
          </p:cNvPr>
          <p:cNvSpPr/>
          <p:nvPr/>
        </p:nvSpPr>
        <p:spPr>
          <a:xfrm>
            <a:off x="7304110" y="4055011"/>
            <a:ext cx="1513932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2AD4299-0716-44AE-9FFC-3AE1FE5E36C1}"/>
              </a:ext>
            </a:extLst>
          </p:cNvPr>
          <p:cNvSpPr/>
          <p:nvPr/>
        </p:nvSpPr>
        <p:spPr>
          <a:xfrm>
            <a:off x="10669925" y="4070252"/>
            <a:ext cx="702974" cy="36576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59B7E89-0556-41A7-8F87-A664E8154C85}"/>
              </a:ext>
            </a:extLst>
          </p:cNvPr>
          <p:cNvSpPr/>
          <p:nvPr/>
        </p:nvSpPr>
        <p:spPr>
          <a:xfrm>
            <a:off x="8993814" y="4055008"/>
            <a:ext cx="1513932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565369F-CB8F-4ECE-8B93-5A895FA59550}"/>
              </a:ext>
            </a:extLst>
          </p:cNvPr>
          <p:cNvSpPr/>
          <p:nvPr/>
        </p:nvSpPr>
        <p:spPr>
          <a:xfrm>
            <a:off x="595322" y="4787715"/>
            <a:ext cx="702974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3901509-153C-4478-BA97-22A56ABCC993}"/>
              </a:ext>
            </a:extLst>
          </p:cNvPr>
          <p:cNvSpPr/>
          <p:nvPr/>
        </p:nvSpPr>
        <p:spPr>
          <a:xfrm>
            <a:off x="1524406" y="4815845"/>
            <a:ext cx="2674794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Beth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CD759FC-288B-4C8E-A7F1-A572AE8A23E8}"/>
              </a:ext>
            </a:extLst>
          </p:cNvPr>
          <p:cNvSpPr/>
          <p:nvPr/>
        </p:nvSpPr>
        <p:spPr>
          <a:xfrm>
            <a:off x="4308013" y="4816459"/>
            <a:ext cx="2674795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4151ACA-33F2-4800-8091-F46AA06328FC}"/>
              </a:ext>
            </a:extLst>
          </p:cNvPr>
          <p:cNvSpPr/>
          <p:nvPr/>
        </p:nvSpPr>
        <p:spPr>
          <a:xfrm>
            <a:off x="7304110" y="4773639"/>
            <a:ext cx="1513932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7361724-66ED-4995-9231-DE5351F72A86}"/>
              </a:ext>
            </a:extLst>
          </p:cNvPr>
          <p:cNvSpPr/>
          <p:nvPr/>
        </p:nvSpPr>
        <p:spPr>
          <a:xfrm>
            <a:off x="10665884" y="4856873"/>
            <a:ext cx="702974" cy="36576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F866502-7E56-4B63-A060-1C5C119A5F4D}"/>
              </a:ext>
            </a:extLst>
          </p:cNvPr>
          <p:cNvSpPr/>
          <p:nvPr/>
        </p:nvSpPr>
        <p:spPr>
          <a:xfrm>
            <a:off x="8992336" y="4867420"/>
            <a:ext cx="1513932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3212257-0AA3-4497-9360-42A374AC59D4}"/>
              </a:ext>
            </a:extLst>
          </p:cNvPr>
          <p:cNvSpPr txBox="1"/>
          <p:nvPr/>
        </p:nvSpPr>
        <p:spPr>
          <a:xfrm flipH="1">
            <a:off x="2338753" y="1491175"/>
            <a:ext cx="1271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NAME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C6FE981-CFB6-4842-A93A-164F1500BCAA}"/>
              </a:ext>
            </a:extLst>
          </p:cNvPr>
          <p:cNvSpPr txBox="1"/>
          <p:nvPr/>
        </p:nvSpPr>
        <p:spPr>
          <a:xfrm>
            <a:off x="4821221" y="1490582"/>
            <a:ext cx="1271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E- MAIL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5074712-C131-4083-8A04-A3F5473D17FE}"/>
              </a:ext>
            </a:extLst>
          </p:cNvPr>
          <p:cNvSpPr txBox="1"/>
          <p:nvPr/>
        </p:nvSpPr>
        <p:spPr>
          <a:xfrm flipH="1">
            <a:off x="7530900" y="1495844"/>
            <a:ext cx="1300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PHONE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41B32A1-6F0B-40E7-B5D0-3ED1A631B39D}"/>
              </a:ext>
            </a:extLst>
          </p:cNvPr>
          <p:cNvSpPr txBox="1"/>
          <p:nvPr/>
        </p:nvSpPr>
        <p:spPr>
          <a:xfrm>
            <a:off x="9240267" y="1490582"/>
            <a:ext cx="1411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ADDRESS</a:t>
            </a:r>
          </a:p>
        </p:txBody>
      </p:sp>
      <p:pic>
        <p:nvPicPr>
          <p:cNvPr id="43" name="Picture 42" descr="A close up of a device&#10;&#10;Description automatically generated">
            <a:extLst>
              <a:ext uri="{FF2B5EF4-FFF2-40B4-BE49-F238E27FC236}">
                <a16:creationId xmlns:a16="http://schemas.microsoft.com/office/drawing/2014/main" id="{FE3F434B-1951-4647-ADEA-B0E0C7C599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760" t="12718" r="24721" b="21436"/>
          <a:stretch/>
        </p:blipFill>
        <p:spPr>
          <a:xfrm>
            <a:off x="11514391" y="166330"/>
            <a:ext cx="476773" cy="6375464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701FF2A3-737E-4D10-A501-F8D09A6185D3}"/>
              </a:ext>
            </a:extLst>
          </p:cNvPr>
          <p:cNvSpPr/>
          <p:nvPr/>
        </p:nvSpPr>
        <p:spPr>
          <a:xfrm>
            <a:off x="595322" y="5603639"/>
            <a:ext cx="702974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4ADC5EF-A56D-419A-A7FD-BD0830CF75E9}"/>
              </a:ext>
            </a:extLst>
          </p:cNvPr>
          <p:cNvSpPr/>
          <p:nvPr/>
        </p:nvSpPr>
        <p:spPr>
          <a:xfrm>
            <a:off x="1507075" y="5591918"/>
            <a:ext cx="2674794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Twyla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D97A34E-3591-4195-92C9-DAE17D079DFF}"/>
              </a:ext>
            </a:extLst>
          </p:cNvPr>
          <p:cNvSpPr/>
          <p:nvPr/>
        </p:nvSpPr>
        <p:spPr>
          <a:xfrm>
            <a:off x="4317943" y="5603641"/>
            <a:ext cx="2674795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937C69A-D8B6-4840-BDD9-7F5765E0AEAC}"/>
              </a:ext>
            </a:extLst>
          </p:cNvPr>
          <p:cNvSpPr/>
          <p:nvPr/>
        </p:nvSpPr>
        <p:spPr>
          <a:xfrm>
            <a:off x="7306261" y="5591918"/>
            <a:ext cx="1513932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DCD195C-2C9D-4A74-9100-90F274886A83}"/>
              </a:ext>
            </a:extLst>
          </p:cNvPr>
          <p:cNvSpPr/>
          <p:nvPr/>
        </p:nvSpPr>
        <p:spPr>
          <a:xfrm>
            <a:off x="10651801" y="5515710"/>
            <a:ext cx="702974" cy="36576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D54A900-9301-48B8-929F-4E56C1E17A4A}"/>
              </a:ext>
            </a:extLst>
          </p:cNvPr>
          <p:cNvSpPr/>
          <p:nvPr/>
        </p:nvSpPr>
        <p:spPr>
          <a:xfrm>
            <a:off x="8992336" y="5556740"/>
            <a:ext cx="1513932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81691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F5358F-6AD4-42A0-9A05-A515BBD8487F}"/>
              </a:ext>
            </a:extLst>
          </p:cNvPr>
          <p:cNvSpPr/>
          <p:nvPr/>
        </p:nvSpPr>
        <p:spPr>
          <a:xfrm>
            <a:off x="182880" y="105512"/>
            <a:ext cx="11844997" cy="65063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206891-4C83-4546-AB4F-700A97B65490}"/>
              </a:ext>
            </a:extLst>
          </p:cNvPr>
          <p:cNvSpPr/>
          <p:nvPr/>
        </p:nvSpPr>
        <p:spPr>
          <a:xfrm>
            <a:off x="5932583" y="344468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ALL SEASONS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6FE6E9-1A7B-43A3-ABF9-FBC1E40D34D0}"/>
              </a:ext>
            </a:extLst>
          </p:cNvPr>
          <p:cNvSpPr/>
          <p:nvPr/>
        </p:nvSpPr>
        <p:spPr>
          <a:xfrm>
            <a:off x="7902471" y="347143"/>
            <a:ext cx="1815548" cy="53008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MEMEBERS INFO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076147-EDE5-4E12-9A72-3BDABDE565FE}"/>
              </a:ext>
            </a:extLst>
          </p:cNvPr>
          <p:cNvSpPr/>
          <p:nvPr/>
        </p:nvSpPr>
        <p:spPr>
          <a:xfrm>
            <a:off x="9869604" y="302592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ADMIN PAGE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803A46-BDA3-48D9-AB5E-E14C2CEBD183}"/>
              </a:ext>
            </a:extLst>
          </p:cNvPr>
          <p:cNvSpPr/>
          <p:nvPr/>
        </p:nvSpPr>
        <p:spPr>
          <a:xfrm>
            <a:off x="3956682" y="337900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HOME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54D8D74-3B5C-4DE4-A250-8FDF6A74DDF3}"/>
              </a:ext>
            </a:extLst>
          </p:cNvPr>
          <p:cNvSpPr/>
          <p:nvPr/>
        </p:nvSpPr>
        <p:spPr>
          <a:xfrm>
            <a:off x="600629" y="1981203"/>
            <a:ext cx="702974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3301641-D42C-47EC-B6D7-5264C4E33764}"/>
              </a:ext>
            </a:extLst>
          </p:cNvPr>
          <p:cNvSpPr/>
          <p:nvPr/>
        </p:nvSpPr>
        <p:spPr>
          <a:xfrm>
            <a:off x="1499930" y="1962444"/>
            <a:ext cx="2674794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Kim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3A3CB3-FAF8-4201-AB54-03205F2C9A09}"/>
              </a:ext>
            </a:extLst>
          </p:cNvPr>
          <p:cNvSpPr/>
          <p:nvPr/>
        </p:nvSpPr>
        <p:spPr>
          <a:xfrm>
            <a:off x="4285198" y="1938994"/>
            <a:ext cx="2674795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CDB73EF-AA87-4A6B-85E3-4C224B559B63}"/>
              </a:ext>
            </a:extLst>
          </p:cNvPr>
          <p:cNvSpPr/>
          <p:nvPr/>
        </p:nvSpPr>
        <p:spPr>
          <a:xfrm>
            <a:off x="7296313" y="1962444"/>
            <a:ext cx="1513932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C068E92-46CA-401A-A9CA-33757174951E}"/>
              </a:ext>
            </a:extLst>
          </p:cNvPr>
          <p:cNvSpPr/>
          <p:nvPr/>
        </p:nvSpPr>
        <p:spPr>
          <a:xfrm>
            <a:off x="10618348" y="1992925"/>
            <a:ext cx="702974" cy="36576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A87DE76-1089-46A3-9F2D-C31449CDA662}"/>
              </a:ext>
            </a:extLst>
          </p:cNvPr>
          <p:cNvSpPr/>
          <p:nvPr/>
        </p:nvSpPr>
        <p:spPr>
          <a:xfrm>
            <a:off x="8953958" y="1974165"/>
            <a:ext cx="1513932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7773FB8-17AC-4966-AF68-09F857755485}"/>
              </a:ext>
            </a:extLst>
          </p:cNvPr>
          <p:cNvSpPr/>
          <p:nvPr/>
        </p:nvSpPr>
        <p:spPr>
          <a:xfrm>
            <a:off x="600629" y="2616580"/>
            <a:ext cx="702974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1F334A1-48F1-4344-B776-52B20EA55735}"/>
              </a:ext>
            </a:extLst>
          </p:cNvPr>
          <p:cNvSpPr/>
          <p:nvPr/>
        </p:nvSpPr>
        <p:spPr>
          <a:xfrm>
            <a:off x="1524406" y="2595484"/>
            <a:ext cx="2674794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Liz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86E5E9F-E235-49C6-A9BF-931509292B6B}"/>
              </a:ext>
            </a:extLst>
          </p:cNvPr>
          <p:cNvSpPr/>
          <p:nvPr/>
        </p:nvSpPr>
        <p:spPr>
          <a:xfrm>
            <a:off x="4308014" y="2586125"/>
            <a:ext cx="2674795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7125134-3F2C-483A-B64F-981A5F19AF06}"/>
              </a:ext>
            </a:extLst>
          </p:cNvPr>
          <p:cNvSpPr/>
          <p:nvPr/>
        </p:nvSpPr>
        <p:spPr>
          <a:xfrm>
            <a:off x="7336171" y="2635343"/>
            <a:ext cx="1513932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A4DEC1B-B439-4EC5-88C4-9BAA156C28E2}"/>
              </a:ext>
            </a:extLst>
          </p:cNvPr>
          <p:cNvSpPr/>
          <p:nvPr/>
        </p:nvSpPr>
        <p:spPr>
          <a:xfrm>
            <a:off x="10644138" y="2679891"/>
            <a:ext cx="702974" cy="36576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531DA66-C6F4-495D-8996-5D1905B4EFEA}"/>
              </a:ext>
            </a:extLst>
          </p:cNvPr>
          <p:cNvSpPr/>
          <p:nvPr/>
        </p:nvSpPr>
        <p:spPr>
          <a:xfrm>
            <a:off x="8993816" y="2647064"/>
            <a:ext cx="1513932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544074E-404F-4DFD-84C5-82B6EA77F4CE}"/>
              </a:ext>
            </a:extLst>
          </p:cNvPr>
          <p:cNvSpPr/>
          <p:nvPr/>
        </p:nvSpPr>
        <p:spPr>
          <a:xfrm>
            <a:off x="595322" y="3371557"/>
            <a:ext cx="702974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62EEED9-36E2-4A73-AA19-AE737EB93A1E}"/>
              </a:ext>
            </a:extLst>
          </p:cNvPr>
          <p:cNvSpPr/>
          <p:nvPr/>
        </p:nvSpPr>
        <p:spPr>
          <a:xfrm>
            <a:off x="1529235" y="3371557"/>
            <a:ext cx="2674794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Pam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E4D0875-2FD5-427D-A317-FE4C1C5621AF}"/>
              </a:ext>
            </a:extLst>
          </p:cNvPr>
          <p:cNvSpPr/>
          <p:nvPr/>
        </p:nvSpPr>
        <p:spPr>
          <a:xfrm>
            <a:off x="4308014" y="3357484"/>
            <a:ext cx="2674795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487A6F0-BDD9-471E-A949-E09DA5437798}"/>
              </a:ext>
            </a:extLst>
          </p:cNvPr>
          <p:cNvSpPr/>
          <p:nvPr/>
        </p:nvSpPr>
        <p:spPr>
          <a:xfrm>
            <a:off x="7296313" y="3399689"/>
            <a:ext cx="1513932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976952C-3778-474C-9753-280E6B4677D7}"/>
              </a:ext>
            </a:extLst>
          </p:cNvPr>
          <p:cNvSpPr/>
          <p:nvPr/>
        </p:nvSpPr>
        <p:spPr>
          <a:xfrm>
            <a:off x="10644136" y="3411415"/>
            <a:ext cx="702974" cy="36576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3AA0425-72DD-4805-8619-53E3F8D4B4F2}"/>
              </a:ext>
            </a:extLst>
          </p:cNvPr>
          <p:cNvSpPr/>
          <p:nvPr/>
        </p:nvSpPr>
        <p:spPr>
          <a:xfrm>
            <a:off x="8993814" y="3406723"/>
            <a:ext cx="1513932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F34C3BE-9B23-4A52-B8CA-ED12AEAA5862}"/>
              </a:ext>
            </a:extLst>
          </p:cNvPr>
          <p:cNvSpPr/>
          <p:nvPr/>
        </p:nvSpPr>
        <p:spPr>
          <a:xfrm>
            <a:off x="600629" y="4032738"/>
            <a:ext cx="702974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65AD1F5-7D53-4BB6-BC32-A96C701362FE}"/>
              </a:ext>
            </a:extLst>
          </p:cNvPr>
          <p:cNvSpPr/>
          <p:nvPr/>
        </p:nvSpPr>
        <p:spPr>
          <a:xfrm>
            <a:off x="1498617" y="4030394"/>
            <a:ext cx="2674794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Marie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1D1638B-C59A-4E2F-92A9-B4B696EBF799}"/>
              </a:ext>
            </a:extLst>
          </p:cNvPr>
          <p:cNvSpPr/>
          <p:nvPr/>
        </p:nvSpPr>
        <p:spPr>
          <a:xfrm>
            <a:off x="4317124" y="4013980"/>
            <a:ext cx="2674795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D876637-BF76-4829-8F05-1EE40234515E}"/>
              </a:ext>
            </a:extLst>
          </p:cNvPr>
          <p:cNvSpPr/>
          <p:nvPr/>
        </p:nvSpPr>
        <p:spPr>
          <a:xfrm>
            <a:off x="7304110" y="4055011"/>
            <a:ext cx="1513932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2AD4299-0716-44AE-9FFC-3AE1FE5E36C1}"/>
              </a:ext>
            </a:extLst>
          </p:cNvPr>
          <p:cNvSpPr/>
          <p:nvPr/>
        </p:nvSpPr>
        <p:spPr>
          <a:xfrm>
            <a:off x="10669925" y="4070252"/>
            <a:ext cx="702974" cy="36576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59B7E89-0556-41A7-8F87-A664E8154C85}"/>
              </a:ext>
            </a:extLst>
          </p:cNvPr>
          <p:cNvSpPr/>
          <p:nvPr/>
        </p:nvSpPr>
        <p:spPr>
          <a:xfrm>
            <a:off x="8993814" y="4055008"/>
            <a:ext cx="1513932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565369F-CB8F-4ECE-8B93-5A895FA59550}"/>
              </a:ext>
            </a:extLst>
          </p:cNvPr>
          <p:cNvSpPr/>
          <p:nvPr/>
        </p:nvSpPr>
        <p:spPr>
          <a:xfrm>
            <a:off x="595322" y="4787715"/>
            <a:ext cx="702974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3901509-153C-4478-BA97-22A56ABCC993}"/>
              </a:ext>
            </a:extLst>
          </p:cNvPr>
          <p:cNvSpPr/>
          <p:nvPr/>
        </p:nvSpPr>
        <p:spPr>
          <a:xfrm>
            <a:off x="1524406" y="4815845"/>
            <a:ext cx="2674794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Mary Ann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CD759FC-288B-4C8E-A7F1-A572AE8A23E8}"/>
              </a:ext>
            </a:extLst>
          </p:cNvPr>
          <p:cNvSpPr/>
          <p:nvPr/>
        </p:nvSpPr>
        <p:spPr>
          <a:xfrm>
            <a:off x="4308013" y="4816459"/>
            <a:ext cx="2674795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4151ACA-33F2-4800-8091-F46AA06328FC}"/>
              </a:ext>
            </a:extLst>
          </p:cNvPr>
          <p:cNvSpPr/>
          <p:nvPr/>
        </p:nvSpPr>
        <p:spPr>
          <a:xfrm>
            <a:off x="7304110" y="4773639"/>
            <a:ext cx="1513932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7361724-66ED-4995-9231-DE5351F72A86}"/>
              </a:ext>
            </a:extLst>
          </p:cNvPr>
          <p:cNvSpPr/>
          <p:nvPr/>
        </p:nvSpPr>
        <p:spPr>
          <a:xfrm>
            <a:off x="10683518" y="4773639"/>
            <a:ext cx="702974" cy="36576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F866502-7E56-4B63-A060-1C5C119A5F4D}"/>
              </a:ext>
            </a:extLst>
          </p:cNvPr>
          <p:cNvSpPr/>
          <p:nvPr/>
        </p:nvSpPr>
        <p:spPr>
          <a:xfrm>
            <a:off x="8993814" y="4773639"/>
            <a:ext cx="1513932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3212257-0AA3-4497-9360-42A374AC59D4}"/>
              </a:ext>
            </a:extLst>
          </p:cNvPr>
          <p:cNvSpPr txBox="1"/>
          <p:nvPr/>
        </p:nvSpPr>
        <p:spPr>
          <a:xfrm flipH="1">
            <a:off x="2338753" y="1491175"/>
            <a:ext cx="1271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NAME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C6FE981-CFB6-4842-A93A-164F1500BCAA}"/>
              </a:ext>
            </a:extLst>
          </p:cNvPr>
          <p:cNvSpPr txBox="1"/>
          <p:nvPr/>
        </p:nvSpPr>
        <p:spPr>
          <a:xfrm>
            <a:off x="4821221" y="1490582"/>
            <a:ext cx="1271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E- MAIL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5074712-C131-4083-8A04-A3F5473D17FE}"/>
              </a:ext>
            </a:extLst>
          </p:cNvPr>
          <p:cNvSpPr txBox="1"/>
          <p:nvPr/>
        </p:nvSpPr>
        <p:spPr>
          <a:xfrm flipH="1">
            <a:off x="7530900" y="1495844"/>
            <a:ext cx="1300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PHONE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41B32A1-6F0B-40E7-B5D0-3ED1A631B39D}"/>
              </a:ext>
            </a:extLst>
          </p:cNvPr>
          <p:cNvSpPr txBox="1"/>
          <p:nvPr/>
        </p:nvSpPr>
        <p:spPr>
          <a:xfrm>
            <a:off x="9240267" y="1490582"/>
            <a:ext cx="1411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ADDRESS</a:t>
            </a:r>
          </a:p>
        </p:txBody>
      </p:sp>
      <p:pic>
        <p:nvPicPr>
          <p:cNvPr id="43" name="Picture 42" descr="A close up of a device&#10;&#10;Description automatically generated">
            <a:extLst>
              <a:ext uri="{FF2B5EF4-FFF2-40B4-BE49-F238E27FC236}">
                <a16:creationId xmlns:a16="http://schemas.microsoft.com/office/drawing/2014/main" id="{FE3F434B-1951-4647-ADEA-B0E0C7C599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760" t="12718" r="24721" b="21436"/>
          <a:stretch/>
        </p:blipFill>
        <p:spPr>
          <a:xfrm>
            <a:off x="11514391" y="166330"/>
            <a:ext cx="476773" cy="637546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64366F6-1AA0-4C51-AD4C-A1A08A1659A2}"/>
              </a:ext>
            </a:extLst>
          </p:cNvPr>
          <p:cNvSpPr/>
          <p:nvPr/>
        </p:nvSpPr>
        <p:spPr>
          <a:xfrm>
            <a:off x="8899939" y="5666246"/>
            <a:ext cx="2121473" cy="50643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MEMBER</a:t>
            </a:r>
          </a:p>
        </p:txBody>
      </p:sp>
    </p:spTree>
    <p:extLst>
      <p:ext uri="{BB962C8B-B14F-4D97-AF65-F5344CB8AC3E}">
        <p14:creationId xmlns:p14="http://schemas.microsoft.com/office/powerpoint/2010/main" val="318577193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8B82DAB-24DB-4CDE-AECF-03F63ACD3A32}"/>
              </a:ext>
            </a:extLst>
          </p:cNvPr>
          <p:cNvSpPr/>
          <p:nvPr/>
        </p:nvSpPr>
        <p:spPr>
          <a:xfrm>
            <a:off x="196948" y="126609"/>
            <a:ext cx="11788726" cy="65414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A237D0-D07A-43D1-BBCA-45CD6EEADDB3}"/>
              </a:ext>
            </a:extLst>
          </p:cNvPr>
          <p:cNvSpPr/>
          <p:nvPr/>
        </p:nvSpPr>
        <p:spPr>
          <a:xfrm>
            <a:off x="5932583" y="344468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ALL SEASONS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4B7AB7-88FF-48DF-88BC-0BCDD397E83E}"/>
              </a:ext>
            </a:extLst>
          </p:cNvPr>
          <p:cNvSpPr/>
          <p:nvPr/>
        </p:nvSpPr>
        <p:spPr>
          <a:xfrm>
            <a:off x="7902471" y="347143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MEMEBERS INFO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3D271E-8633-4BAF-BE8E-02BC83A09D25}"/>
              </a:ext>
            </a:extLst>
          </p:cNvPr>
          <p:cNvSpPr/>
          <p:nvPr/>
        </p:nvSpPr>
        <p:spPr>
          <a:xfrm>
            <a:off x="9869604" y="330727"/>
            <a:ext cx="1815548" cy="53008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ADMIN PAGE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0FBA051-3437-480C-9EEB-4133C6832307}"/>
              </a:ext>
            </a:extLst>
          </p:cNvPr>
          <p:cNvSpPr/>
          <p:nvPr/>
        </p:nvSpPr>
        <p:spPr>
          <a:xfrm>
            <a:off x="3956682" y="337900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HOME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58F6762-AF30-4EC4-B5F5-1997D7069C61}"/>
              </a:ext>
            </a:extLst>
          </p:cNvPr>
          <p:cNvSpPr/>
          <p:nvPr/>
        </p:nvSpPr>
        <p:spPr>
          <a:xfrm>
            <a:off x="618978" y="1519310"/>
            <a:ext cx="3052689" cy="132236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ADD CHURCH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342007E-D3B2-42D7-8D29-1FE0B1068224}"/>
              </a:ext>
            </a:extLst>
          </p:cNvPr>
          <p:cNvSpPr/>
          <p:nvPr/>
        </p:nvSpPr>
        <p:spPr>
          <a:xfrm>
            <a:off x="644767" y="2994072"/>
            <a:ext cx="3052689" cy="132236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DELETE CHURCH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5216D7-8EC6-4DD2-B06B-198EEB6B9AEF}"/>
              </a:ext>
            </a:extLst>
          </p:cNvPr>
          <p:cNvSpPr/>
          <p:nvPr/>
        </p:nvSpPr>
        <p:spPr>
          <a:xfrm>
            <a:off x="4091353" y="1519310"/>
            <a:ext cx="3052690" cy="132236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ADD BANNER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373E0A-CCF7-43D9-B544-C6F9362367E9}"/>
              </a:ext>
            </a:extLst>
          </p:cNvPr>
          <p:cNvSpPr/>
          <p:nvPr/>
        </p:nvSpPr>
        <p:spPr>
          <a:xfrm>
            <a:off x="4077286" y="2994072"/>
            <a:ext cx="3052689" cy="132236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ADD GUILD MEMBER</a:t>
            </a:r>
          </a:p>
        </p:txBody>
      </p:sp>
    </p:spTree>
    <p:extLst>
      <p:ext uri="{BB962C8B-B14F-4D97-AF65-F5344CB8AC3E}">
        <p14:creationId xmlns:p14="http://schemas.microsoft.com/office/powerpoint/2010/main" val="1810223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2DB60A2-962A-4280-9105-282AB24B6A0C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 descr="A large clock tower in front of a building&#10;&#10;Description automatically generated">
            <a:extLst>
              <a:ext uri="{FF2B5EF4-FFF2-40B4-BE49-F238E27FC236}">
                <a16:creationId xmlns:a16="http://schemas.microsoft.com/office/drawing/2014/main" id="{3E5C9A97-27E8-4C92-8C39-3B9177767A3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6BCAB5B-D5F3-4F67-B0DD-3CB06CE4D4C5}"/>
              </a:ext>
            </a:extLst>
          </p:cNvPr>
          <p:cNvSpPr/>
          <p:nvPr/>
        </p:nvSpPr>
        <p:spPr>
          <a:xfrm>
            <a:off x="3846035" y="407484"/>
            <a:ext cx="390908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ALTAR GUILD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6725E5-F1D9-4376-BEA9-C361D359AF70}"/>
              </a:ext>
            </a:extLst>
          </p:cNvPr>
          <p:cNvSpPr/>
          <p:nvPr/>
        </p:nvSpPr>
        <p:spPr>
          <a:xfrm>
            <a:off x="4108936" y="2460088"/>
            <a:ext cx="3390314" cy="47478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USERNAME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D2782E-067B-4650-AEF0-BA7D98B5FEC1}"/>
              </a:ext>
            </a:extLst>
          </p:cNvPr>
          <p:cNvSpPr/>
          <p:nvPr/>
        </p:nvSpPr>
        <p:spPr>
          <a:xfrm>
            <a:off x="4106594" y="3529104"/>
            <a:ext cx="3416104" cy="47478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PASSWORD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C1B8138-C52B-4499-A846-4222BBE9B142}"/>
              </a:ext>
            </a:extLst>
          </p:cNvPr>
          <p:cNvSpPr/>
          <p:nvPr/>
        </p:nvSpPr>
        <p:spPr>
          <a:xfrm>
            <a:off x="4914312" y="4617696"/>
            <a:ext cx="1744394" cy="36576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LOGIN</a:t>
            </a:r>
          </a:p>
        </p:txBody>
      </p:sp>
    </p:spTree>
    <p:extLst>
      <p:ext uri="{BB962C8B-B14F-4D97-AF65-F5344CB8AC3E}">
        <p14:creationId xmlns:p14="http://schemas.microsoft.com/office/powerpoint/2010/main" val="3249267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AE29DF8-733A-4B38-9CB0-74B7057C20F4}"/>
              </a:ext>
            </a:extLst>
          </p:cNvPr>
          <p:cNvSpPr/>
          <p:nvPr/>
        </p:nvSpPr>
        <p:spPr>
          <a:xfrm>
            <a:off x="251791" y="207877"/>
            <a:ext cx="11701670" cy="63898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878F4B6-3AC5-43A7-988D-4162B4666B8C}"/>
              </a:ext>
            </a:extLst>
          </p:cNvPr>
          <p:cNvSpPr/>
          <p:nvPr/>
        </p:nvSpPr>
        <p:spPr>
          <a:xfrm>
            <a:off x="530087" y="1813280"/>
            <a:ext cx="11092069" cy="17493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757A65-F6A4-4C2F-B071-EC67A1039B0E}"/>
              </a:ext>
            </a:extLst>
          </p:cNvPr>
          <p:cNvSpPr/>
          <p:nvPr/>
        </p:nvSpPr>
        <p:spPr>
          <a:xfrm>
            <a:off x="569844" y="2193412"/>
            <a:ext cx="11052312" cy="203132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ADVENT		 – DEC 23</a:t>
            </a:r>
            <a:r>
              <a:rPr lang="en-US" sz="3600" baseline="30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RD</a:t>
            </a:r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2019, BLUE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CHRISTMAS 	 – DEC 25</a:t>
            </a:r>
            <a:r>
              <a:rPr lang="en-US" sz="3600" baseline="30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</a:t>
            </a:r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2019, WHITE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BD9403D-6CBD-4DF6-BEA6-C61B27B6AACC}"/>
              </a:ext>
            </a:extLst>
          </p:cNvPr>
          <p:cNvSpPr txBox="1"/>
          <p:nvPr/>
        </p:nvSpPr>
        <p:spPr>
          <a:xfrm flipH="1">
            <a:off x="569844" y="1903477"/>
            <a:ext cx="5732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NEXT FESTIVALS :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EDBD774-2BED-402D-B696-010FFAC80E30}"/>
              </a:ext>
            </a:extLst>
          </p:cNvPr>
          <p:cNvSpPr/>
          <p:nvPr/>
        </p:nvSpPr>
        <p:spPr>
          <a:xfrm>
            <a:off x="8765897" y="2340886"/>
            <a:ext cx="479048" cy="337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7797060-E02E-4629-BEB0-F5A992D40C9F}"/>
              </a:ext>
            </a:extLst>
          </p:cNvPr>
          <p:cNvSpPr/>
          <p:nvPr/>
        </p:nvSpPr>
        <p:spPr>
          <a:xfrm>
            <a:off x="9016841" y="2897461"/>
            <a:ext cx="501889" cy="337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C6CECCB9-DD33-48E9-BFD8-E016802DE4A1}"/>
              </a:ext>
            </a:extLst>
          </p:cNvPr>
          <p:cNvSpPr/>
          <p:nvPr/>
        </p:nvSpPr>
        <p:spPr>
          <a:xfrm>
            <a:off x="11005931" y="4831172"/>
            <a:ext cx="583096" cy="473765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647324B8-F560-4642-A793-D2ABD36068A9}"/>
              </a:ext>
            </a:extLst>
          </p:cNvPr>
          <p:cNvSpPr/>
          <p:nvPr/>
        </p:nvSpPr>
        <p:spPr>
          <a:xfrm flipH="1">
            <a:off x="503583" y="4821594"/>
            <a:ext cx="583096" cy="473765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DE5F929-75A1-4C70-BFFC-E00048B5C695}"/>
              </a:ext>
            </a:extLst>
          </p:cNvPr>
          <p:cNvSpPr/>
          <p:nvPr/>
        </p:nvSpPr>
        <p:spPr>
          <a:xfrm>
            <a:off x="1404732" y="4131756"/>
            <a:ext cx="1957446" cy="21987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2B16A04-0809-4283-9097-C29F78AFB834}"/>
              </a:ext>
            </a:extLst>
          </p:cNvPr>
          <p:cNvSpPr/>
          <p:nvPr/>
        </p:nvSpPr>
        <p:spPr>
          <a:xfrm>
            <a:off x="3813875" y="4119445"/>
            <a:ext cx="1957446" cy="21987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8C29952-11AD-4969-B1C8-926C702327F6}"/>
              </a:ext>
            </a:extLst>
          </p:cNvPr>
          <p:cNvSpPr/>
          <p:nvPr/>
        </p:nvSpPr>
        <p:spPr>
          <a:xfrm>
            <a:off x="6102626" y="4144956"/>
            <a:ext cx="1957446" cy="21987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66724D4-80D6-4243-BEDF-C0764BA6C899}"/>
              </a:ext>
            </a:extLst>
          </p:cNvPr>
          <p:cNvSpPr/>
          <p:nvPr/>
        </p:nvSpPr>
        <p:spPr>
          <a:xfrm>
            <a:off x="8645108" y="4143895"/>
            <a:ext cx="1957446" cy="21987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2773DAF-9C67-4795-9A1D-074E799C4721}"/>
              </a:ext>
            </a:extLst>
          </p:cNvPr>
          <p:cNvSpPr/>
          <p:nvPr/>
        </p:nvSpPr>
        <p:spPr>
          <a:xfrm>
            <a:off x="1417984" y="4871610"/>
            <a:ext cx="194419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ADVENT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D2992C7-E692-4B3D-BBDB-030698B8035A}"/>
              </a:ext>
            </a:extLst>
          </p:cNvPr>
          <p:cNvSpPr/>
          <p:nvPr/>
        </p:nvSpPr>
        <p:spPr>
          <a:xfrm>
            <a:off x="3807149" y="4883332"/>
            <a:ext cx="194419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CHRISTMAS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CEA5560-2BCF-4706-8E09-A83965CB511A}"/>
              </a:ext>
            </a:extLst>
          </p:cNvPr>
          <p:cNvSpPr/>
          <p:nvPr/>
        </p:nvSpPr>
        <p:spPr>
          <a:xfrm>
            <a:off x="6125970" y="4895054"/>
            <a:ext cx="194419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EPIPHANY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B9E7D72-DD95-461C-B9D1-E4312A697EFB}"/>
              </a:ext>
            </a:extLst>
          </p:cNvPr>
          <p:cNvSpPr/>
          <p:nvPr/>
        </p:nvSpPr>
        <p:spPr>
          <a:xfrm>
            <a:off x="8669882" y="4906775"/>
            <a:ext cx="1944194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ASH WEDNESDAY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72F460-57C2-4C57-9F5F-E1E8B3E90866}"/>
              </a:ext>
            </a:extLst>
          </p:cNvPr>
          <p:cNvSpPr txBox="1"/>
          <p:nvPr/>
        </p:nvSpPr>
        <p:spPr>
          <a:xfrm flipH="1">
            <a:off x="3816622" y="5553106"/>
            <a:ext cx="1944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DEC 25-30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26E466D-E18D-4927-96C8-593D4402453F}"/>
              </a:ext>
            </a:extLst>
          </p:cNvPr>
          <p:cNvSpPr txBox="1"/>
          <p:nvPr/>
        </p:nvSpPr>
        <p:spPr>
          <a:xfrm flipH="1">
            <a:off x="6109255" y="5553106"/>
            <a:ext cx="1944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JAN 6 – 13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6F10807-AB85-4743-A700-E70F1C9779E2}"/>
              </a:ext>
            </a:extLst>
          </p:cNvPr>
          <p:cNvSpPr txBox="1"/>
          <p:nvPr/>
        </p:nvSpPr>
        <p:spPr>
          <a:xfrm flipH="1">
            <a:off x="8647043" y="5705506"/>
            <a:ext cx="1944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MAR 6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8FD8A3-FA9F-4324-8FDF-B05BCDC3E156}"/>
              </a:ext>
            </a:extLst>
          </p:cNvPr>
          <p:cNvSpPr/>
          <p:nvPr/>
        </p:nvSpPr>
        <p:spPr>
          <a:xfrm>
            <a:off x="1086679" y="2200610"/>
            <a:ext cx="1925462" cy="5443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8D282C1-CA45-4C28-B56B-515BC6A7632D}"/>
              </a:ext>
            </a:extLst>
          </p:cNvPr>
          <p:cNvSpPr/>
          <p:nvPr/>
        </p:nvSpPr>
        <p:spPr>
          <a:xfrm>
            <a:off x="1084884" y="2811912"/>
            <a:ext cx="2472306" cy="5443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7A4BA5-A158-4BF1-9F2A-EE4E99AD7716}"/>
              </a:ext>
            </a:extLst>
          </p:cNvPr>
          <p:cNvSpPr/>
          <p:nvPr/>
        </p:nvSpPr>
        <p:spPr>
          <a:xfrm>
            <a:off x="530087" y="1203784"/>
            <a:ext cx="11092069" cy="5343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CURRENT FESTIVAL :                                                      -  NOV 28</a:t>
            </a:r>
            <a:r>
              <a:rPr lang="en-US" baseline="30000" dirty="0">
                <a:solidFill>
                  <a:schemeClr val="tx1"/>
                </a:solidFill>
              </a:rPr>
              <a:t>TH</a:t>
            </a:r>
            <a:r>
              <a:rPr lang="en-US" dirty="0">
                <a:solidFill>
                  <a:schemeClr val="tx1"/>
                </a:solidFill>
              </a:rPr>
              <a:t> 2019,  WHITE CLOTH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4D0693-36E7-465E-B1FC-05718BAF97D6}"/>
              </a:ext>
            </a:extLst>
          </p:cNvPr>
          <p:cNvSpPr/>
          <p:nvPr/>
        </p:nvSpPr>
        <p:spPr>
          <a:xfrm>
            <a:off x="2545976" y="1312350"/>
            <a:ext cx="2348753" cy="3360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THANKSGIVING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0521BB5-0713-4F3C-B9BA-5F52CCC69C10}"/>
              </a:ext>
            </a:extLst>
          </p:cNvPr>
          <p:cNvSpPr/>
          <p:nvPr/>
        </p:nvSpPr>
        <p:spPr>
          <a:xfrm>
            <a:off x="8460420" y="1270120"/>
            <a:ext cx="501889" cy="337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DE4DED-66D9-48F7-9030-A9C236F20F85}"/>
              </a:ext>
            </a:extLst>
          </p:cNvPr>
          <p:cNvSpPr txBox="1"/>
          <p:nvPr/>
        </p:nvSpPr>
        <p:spPr>
          <a:xfrm>
            <a:off x="1417984" y="5655861"/>
            <a:ext cx="1967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DEC 2-23</a:t>
            </a:r>
          </a:p>
        </p:txBody>
      </p:sp>
      <p:pic>
        <p:nvPicPr>
          <p:cNvPr id="31" name="Picture 30" descr="A close up of a device&#10;&#10;Description automatically generated">
            <a:extLst>
              <a:ext uri="{FF2B5EF4-FFF2-40B4-BE49-F238E27FC236}">
                <a16:creationId xmlns:a16="http://schemas.microsoft.com/office/drawing/2014/main" id="{B34988EF-7F58-4C6B-B48B-1AB6603F6CF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760" t="12718" r="24721" b="21436"/>
          <a:stretch/>
        </p:blipFill>
        <p:spPr>
          <a:xfrm>
            <a:off x="11743368" y="370971"/>
            <a:ext cx="230536" cy="5931355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E9D77AC8-8EF7-4854-97AF-B792A5DBDBBD}"/>
              </a:ext>
            </a:extLst>
          </p:cNvPr>
          <p:cNvSpPr/>
          <p:nvPr/>
        </p:nvSpPr>
        <p:spPr>
          <a:xfrm>
            <a:off x="5890379" y="449518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ALL SEASONS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82B90EC-B8A8-49AF-88D1-88DC16A3E9EF}"/>
              </a:ext>
            </a:extLst>
          </p:cNvPr>
          <p:cNvSpPr/>
          <p:nvPr/>
        </p:nvSpPr>
        <p:spPr>
          <a:xfrm>
            <a:off x="7860267" y="452193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MEMEBERS INFO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9BA4C55-422A-4F27-9B7D-6099FA19B92A}"/>
              </a:ext>
            </a:extLst>
          </p:cNvPr>
          <p:cNvSpPr/>
          <p:nvPr/>
        </p:nvSpPr>
        <p:spPr>
          <a:xfrm>
            <a:off x="9827400" y="435777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ADMIN PAGE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FEB3EC6-026C-417B-9BCA-BF8CEF95350A}"/>
              </a:ext>
            </a:extLst>
          </p:cNvPr>
          <p:cNvSpPr/>
          <p:nvPr/>
        </p:nvSpPr>
        <p:spPr>
          <a:xfrm>
            <a:off x="3914381" y="402803"/>
            <a:ext cx="1815548" cy="53008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HOME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2A3A41-F69F-4B00-B71F-9DCBC8242B80}"/>
              </a:ext>
            </a:extLst>
          </p:cNvPr>
          <p:cNvSpPr/>
          <p:nvPr/>
        </p:nvSpPr>
        <p:spPr>
          <a:xfrm>
            <a:off x="686629" y="3625017"/>
            <a:ext cx="14504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SEASONS:</a:t>
            </a:r>
          </a:p>
        </p:txBody>
      </p:sp>
    </p:spTree>
    <p:extLst>
      <p:ext uri="{BB962C8B-B14F-4D97-AF65-F5344CB8AC3E}">
        <p14:creationId xmlns:p14="http://schemas.microsoft.com/office/powerpoint/2010/main" val="411969689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2DC6BC4-64DE-49B2-B234-FAE62A46CA23}"/>
              </a:ext>
            </a:extLst>
          </p:cNvPr>
          <p:cNvSpPr/>
          <p:nvPr/>
        </p:nvSpPr>
        <p:spPr>
          <a:xfrm>
            <a:off x="251791" y="211019"/>
            <a:ext cx="11701670" cy="61989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A0A5EE30-1AF7-4225-B614-EF46C4BCA623}"/>
              </a:ext>
            </a:extLst>
          </p:cNvPr>
          <p:cNvSpPr/>
          <p:nvPr/>
        </p:nvSpPr>
        <p:spPr>
          <a:xfrm>
            <a:off x="10800520" y="1965849"/>
            <a:ext cx="583096" cy="473765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7C69FC31-40F4-4FA8-88BF-7200AA0C72B3}"/>
              </a:ext>
            </a:extLst>
          </p:cNvPr>
          <p:cNvSpPr/>
          <p:nvPr/>
        </p:nvSpPr>
        <p:spPr>
          <a:xfrm flipH="1">
            <a:off x="655984" y="1931817"/>
            <a:ext cx="583096" cy="473765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AA5071-FB15-4F6B-A706-B634014859AD}"/>
              </a:ext>
            </a:extLst>
          </p:cNvPr>
          <p:cNvSpPr/>
          <p:nvPr/>
        </p:nvSpPr>
        <p:spPr>
          <a:xfrm>
            <a:off x="1404732" y="1276011"/>
            <a:ext cx="1957446" cy="21987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JAN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TWLYA AND MARIE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280584F-3C23-4367-ABF2-818FEDF5E4F3}"/>
              </a:ext>
            </a:extLst>
          </p:cNvPr>
          <p:cNvSpPr/>
          <p:nvPr/>
        </p:nvSpPr>
        <p:spPr>
          <a:xfrm>
            <a:off x="3813875" y="1291837"/>
            <a:ext cx="1957446" cy="21987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FEB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KIM AND PHYLLIS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B2E0A8-7827-455E-80A7-C8F7A088B986}"/>
              </a:ext>
            </a:extLst>
          </p:cNvPr>
          <p:cNvSpPr/>
          <p:nvPr/>
        </p:nvSpPr>
        <p:spPr>
          <a:xfrm>
            <a:off x="6102626" y="1289211"/>
            <a:ext cx="1957446" cy="21987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JEAN AND JAN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E14F38-FA51-47C1-901C-8A5DBB4893DC}"/>
              </a:ext>
            </a:extLst>
          </p:cNvPr>
          <p:cNvSpPr/>
          <p:nvPr/>
        </p:nvSpPr>
        <p:spPr>
          <a:xfrm>
            <a:off x="8645108" y="1288150"/>
            <a:ext cx="1957446" cy="21987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PHYLLIS, MARIE AND MARY ANN</a:t>
            </a:r>
          </a:p>
        </p:txBody>
      </p:sp>
      <p:pic>
        <p:nvPicPr>
          <p:cNvPr id="11" name="Picture 10" descr="A close up of a device&#10;&#10;Description automatically generated">
            <a:extLst>
              <a:ext uri="{FF2B5EF4-FFF2-40B4-BE49-F238E27FC236}">
                <a16:creationId xmlns:a16="http://schemas.microsoft.com/office/drawing/2014/main" id="{C16438A3-7B0A-4C37-AD5E-5D366C0644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760" t="12718" r="24721" b="21436"/>
          <a:stretch/>
        </p:blipFill>
        <p:spPr>
          <a:xfrm>
            <a:off x="11732454" y="342836"/>
            <a:ext cx="241449" cy="593135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EEB0198-3889-4E0A-AA98-BAA02CAEE792}"/>
              </a:ext>
            </a:extLst>
          </p:cNvPr>
          <p:cNvSpPr txBox="1"/>
          <p:nvPr/>
        </p:nvSpPr>
        <p:spPr>
          <a:xfrm flipH="1">
            <a:off x="947532" y="609753"/>
            <a:ext cx="4785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RESPONSIBILITIES:</a:t>
            </a:r>
          </a:p>
        </p:txBody>
      </p:sp>
    </p:spTree>
    <p:extLst>
      <p:ext uri="{BB962C8B-B14F-4D97-AF65-F5344CB8AC3E}">
        <p14:creationId xmlns:p14="http://schemas.microsoft.com/office/powerpoint/2010/main" val="4231850664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10246EA-E72E-45C3-916A-E1D62D465FB7}"/>
              </a:ext>
            </a:extLst>
          </p:cNvPr>
          <p:cNvSpPr/>
          <p:nvPr/>
        </p:nvSpPr>
        <p:spPr>
          <a:xfrm>
            <a:off x="245165" y="154746"/>
            <a:ext cx="11701670" cy="63336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5D3527-3831-4296-9245-2102B56528D3}"/>
              </a:ext>
            </a:extLst>
          </p:cNvPr>
          <p:cNvSpPr/>
          <p:nvPr/>
        </p:nvSpPr>
        <p:spPr>
          <a:xfrm>
            <a:off x="245165" y="1030436"/>
            <a:ext cx="31194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JANUARY 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73AFF7-4533-4637-B083-9AAE54DFE681}"/>
              </a:ext>
            </a:extLst>
          </p:cNvPr>
          <p:cNvSpPr/>
          <p:nvPr/>
        </p:nvSpPr>
        <p:spPr>
          <a:xfrm>
            <a:off x="374552" y="2099578"/>
            <a:ext cx="2414954" cy="6878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EPIPHANY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JAN 6- 13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50975C-FE6B-4EAF-A055-864F90FF42A1}"/>
              </a:ext>
            </a:extLst>
          </p:cNvPr>
          <p:cNvSpPr/>
          <p:nvPr/>
        </p:nvSpPr>
        <p:spPr>
          <a:xfrm>
            <a:off x="2993921" y="2084475"/>
            <a:ext cx="2414954" cy="68788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EPIPHANY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JAN 20 – FEB 24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BDC8A9-612C-4DAD-B65F-D2147F963174}"/>
              </a:ext>
            </a:extLst>
          </p:cNvPr>
          <p:cNvSpPr txBox="1"/>
          <p:nvPr/>
        </p:nvSpPr>
        <p:spPr>
          <a:xfrm flipH="1">
            <a:off x="374552" y="3154863"/>
            <a:ext cx="4962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ASSIGNED MEMBERS 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CF7396-4C67-4A62-B212-94641E574B9E}"/>
              </a:ext>
            </a:extLst>
          </p:cNvPr>
          <p:cNvSpPr txBox="1"/>
          <p:nvPr/>
        </p:nvSpPr>
        <p:spPr>
          <a:xfrm>
            <a:off x="440788" y="3623319"/>
            <a:ext cx="8646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TWYLA 	 222-222-2222	TWYLA@ALTAR.COM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MARIE		333-333-3333	MARIE@ALTAR.COM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B0F2A4-FD38-4294-BC28-9B82B4A0DDF3}"/>
              </a:ext>
            </a:extLst>
          </p:cNvPr>
          <p:cNvSpPr txBox="1"/>
          <p:nvPr/>
        </p:nvSpPr>
        <p:spPr>
          <a:xfrm flipH="1">
            <a:off x="374552" y="4276441"/>
            <a:ext cx="4962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RESPOSIBILITIES: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617641-54BB-4EE5-84AD-760831F6A7AB}"/>
              </a:ext>
            </a:extLst>
          </p:cNvPr>
          <p:cNvSpPr txBox="1"/>
          <p:nvPr/>
        </p:nvSpPr>
        <p:spPr>
          <a:xfrm>
            <a:off x="440788" y="4764847"/>
            <a:ext cx="6555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ONE PARAMENT CHANGE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ONE BANNER CHANGE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1EB14A1-A2F4-4223-A300-6CC3F0699333}"/>
              </a:ext>
            </a:extLst>
          </p:cNvPr>
          <p:cNvSpPr/>
          <p:nvPr/>
        </p:nvSpPr>
        <p:spPr>
          <a:xfrm>
            <a:off x="5904447" y="471079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ALL SEASONS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B0500CB-2332-46CA-859C-892DB1D5C678}"/>
              </a:ext>
            </a:extLst>
          </p:cNvPr>
          <p:cNvSpPr/>
          <p:nvPr/>
        </p:nvSpPr>
        <p:spPr>
          <a:xfrm>
            <a:off x="7874335" y="473754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MEMEBERS INFO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2A610F-7C25-4C3C-99F9-5888C069523F}"/>
              </a:ext>
            </a:extLst>
          </p:cNvPr>
          <p:cNvSpPr/>
          <p:nvPr/>
        </p:nvSpPr>
        <p:spPr>
          <a:xfrm>
            <a:off x="9841468" y="457338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ADMIN PAGE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686BB96-45C2-4E98-AF2C-26A7B50F8E1D}"/>
              </a:ext>
            </a:extLst>
          </p:cNvPr>
          <p:cNvSpPr/>
          <p:nvPr/>
        </p:nvSpPr>
        <p:spPr>
          <a:xfrm>
            <a:off x="3928546" y="450443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HOME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9119B8-01A2-4EBF-8F86-6B16618E4D3A}"/>
              </a:ext>
            </a:extLst>
          </p:cNvPr>
          <p:cNvSpPr/>
          <p:nvPr/>
        </p:nvSpPr>
        <p:spPr>
          <a:xfrm>
            <a:off x="10139291" y="2228090"/>
            <a:ext cx="1546273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EDIT INFO</a:t>
            </a:r>
          </a:p>
        </p:txBody>
      </p:sp>
    </p:spTree>
    <p:extLst>
      <p:ext uri="{BB962C8B-B14F-4D97-AF65-F5344CB8AC3E}">
        <p14:creationId xmlns:p14="http://schemas.microsoft.com/office/powerpoint/2010/main" val="1334744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AE29DF8-733A-4B38-9CB0-74B7057C20F4}"/>
              </a:ext>
            </a:extLst>
          </p:cNvPr>
          <p:cNvSpPr/>
          <p:nvPr/>
        </p:nvSpPr>
        <p:spPr>
          <a:xfrm>
            <a:off x="251791" y="207877"/>
            <a:ext cx="11701670" cy="61989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878F4B6-3AC5-43A7-988D-4162B4666B8C}"/>
              </a:ext>
            </a:extLst>
          </p:cNvPr>
          <p:cNvSpPr/>
          <p:nvPr/>
        </p:nvSpPr>
        <p:spPr>
          <a:xfrm>
            <a:off x="530087" y="1813280"/>
            <a:ext cx="11092069" cy="17493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757A65-F6A4-4C2F-B071-EC67A1039B0E}"/>
              </a:ext>
            </a:extLst>
          </p:cNvPr>
          <p:cNvSpPr/>
          <p:nvPr/>
        </p:nvSpPr>
        <p:spPr>
          <a:xfrm>
            <a:off x="569844" y="2193412"/>
            <a:ext cx="11052312" cy="203132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ADVENT		 – DEC 23</a:t>
            </a:r>
            <a:r>
              <a:rPr lang="en-US" sz="3600" baseline="30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RD</a:t>
            </a:r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2019, BLUE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CHRISTMAS 	 – DEC 25</a:t>
            </a:r>
            <a:r>
              <a:rPr lang="en-US" sz="3600" baseline="30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</a:t>
            </a:r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2019, WHITE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BD9403D-6CBD-4DF6-BEA6-C61B27B6AACC}"/>
              </a:ext>
            </a:extLst>
          </p:cNvPr>
          <p:cNvSpPr txBox="1"/>
          <p:nvPr/>
        </p:nvSpPr>
        <p:spPr>
          <a:xfrm flipH="1">
            <a:off x="569844" y="1903477"/>
            <a:ext cx="5732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NEXT FESTIVALS :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EDBD774-2BED-402D-B696-010FFAC80E30}"/>
              </a:ext>
            </a:extLst>
          </p:cNvPr>
          <p:cNvSpPr/>
          <p:nvPr/>
        </p:nvSpPr>
        <p:spPr>
          <a:xfrm>
            <a:off x="8765897" y="2340886"/>
            <a:ext cx="479048" cy="337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7797060-E02E-4629-BEB0-F5A992D40C9F}"/>
              </a:ext>
            </a:extLst>
          </p:cNvPr>
          <p:cNvSpPr/>
          <p:nvPr/>
        </p:nvSpPr>
        <p:spPr>
          <a:xfrm>
            <a:off x="9016841" y="2995937"/>
            <a:ext cx="501889" cy="337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C6CECCB9-DD33-48E9-BFD8-E016802DE4A1}"/>
              </a:ext>
            </a:extLst>
          </p:cNvPr>
          <p:cNvSpPr/>
          <p:nvPr/>
        </p:nvSpPr>
        <p:spPr>
          <a:xfrm>
            <a:off x="11005931" y="4831172"/>
            <a:ext cx="583096" cy="473765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647324B8-F560-4642-A793-D2ABD36068A9}"/>
              </a:ext>
            </a:extLst>
          </p:cNvPr>
          <p:cNvSpPr/>
          <p:nvPr/>
        </p:nvSpPr>
        <p:spPr>
          <a:xfrm flipH="1">
            <a:off x="503583" y="4821594"/>
            <a:ext cx="583096" cy="473765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DE5F929-75A1-4C70-BFFC-E00048B5C695}"/>
              </a:ext>
            </a:extLst>
          </p:cNvPr>
          <p:cNvSpPr/>
          <p:nvPr/>
        </p:nvSpPr>
        <p:spPr>
          <a:xfrm>
            <a:off x="1404732" y="4131756"/>
            <a:ext cx="1957446" cy="21987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2B16A04-0809-4283-9097-C29F78AFB834}"/>
              </a:ext>
            </a:extLst>
          </p:cNvPr>
          <p:cNvSpPr/>
          <p:nvPr/>
        </p:nvSpPr>
        <p:spPr>
          <a:xfrm>
            <a:off x="3813875" y="4119445"/>
            <a:ext cx="1957446" cy="21987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8C29952-11AD-4969-B1C8-926C702327F6}"/>
              </a:ext>
            </a:extLst>
          </p:cNvPr>
          <p:cNvSpPr/>
          <p:nvPr/>
        </p:nvSpPr>
        <p:spPr>
          <a:xfrm>
            <a:off x="6102626" y="4144956"/>
            <a:ext cx="1957446" cy="21987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66724D4-80D6-4243-BEDF-C0764BA6C899}"/>
              </a:ext>
            </a:extLst>
          </p:cNvPr>
          <p:cNvSpPr/>
          <p:nvPr/>
        </p:nvSpPr>
        <p:spPr>
          <a:xfrm>
            <a:off x="8645108" y="4143895"/>
            <a:ext cx="1957446" cy="21987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2773DAF-9C67-4795-9A1D-074E799C4721}"/>
              </a:ext>
            </a:extLst>
          </p:cNvPr>
          <p:cNvSpPr/>
          <p:nvPr/>
        </p:nvSpPr>
        <p:spPr>
          <a:xfrm>
            <a:off x="1417984" y="4871610"/>
            <a:ext cx="194419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ADVENT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D2992C7-E692-4B3D-BBDB-030698B8035A}"/>
              </a:ext>
            </a:extLst>
          </p:cNvPr>
          <p:cNvSpPr/>
          <p:nvPr/>
        </p:nvSpPr>
        <p:spPr>
          <a:xfrm>
            <a:off x="3807149" y="4883332"/>
            <a:ext cx="194419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CHRISTMAS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CEA5560-2BCF-4706-8E09-A83965CB511A}"/>
              </a:ext>
            </a:extLst>
          </p:cNvPr>
          <p:cNvSpPr/>
          <p:nvPr/>
        </p:nvSpPr>
        <p:spPr>
          <a:xfrm>
            <a:off x="6125970" y="4895054"/>
            <a:ext cx="194419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EPIPHANY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B9E7D72-DD95-461C-B9D1-E4312A697EFB}"/>
              </a:ext>
            </a:extLst>
          </p:cNvPr>
          <p:cNvSpPr/>
          <p:nvPr/>
        </p:nvSpPr>
        <p:spPr>
          <a:xfrm>
            <a:off x="8669882" y="4906775"/>
            <a:ext cx="1944194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ASH WEDNESDAY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72F460-57C2-4C57-9F5F-E1E8B3E90866}"/>
              </a:ext>
            </a:extLst>
          </p:cNvPr>
          <p:cNvSpPr txBox="1"/>
          <p:nvPr/>
        </p:nvSpPr>
        <p:spPr>
          <a:xfrm flipH="1">
            <a:off x="3816622" y="5553106"/>
            <a:ext cx="1944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DEC 25-30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26E466D-E18D-4927-96C8-593D4402453F}"/>
              </a:ext>
            </a:extLst>
          </p:cNvPr>
          <p:cNvSpPr txBox="1"/>
          <p:nvPr/>
        </p:nvSpPr>
        <p:spPr>
          <a:xfrm flipH="1">
            <a:off x="6109255" y="5553106"/>
            <a:ext cx="1944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JAN 6 – 13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6F10807-AB85-4743-A700-E70F1C9779E2}"/>
              </a:ext>
            </a:extLst>
          </p:cNvPr>
          <p:cNvSpPr txBox="1"/>
          <p:nvPr/>
        </p:nvSpPr>
        <p:spPr>
          <a:xfrm flipH="1">
            <a:off x="8647043" y="5705506"/>
            <a:ext cx="1944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MAR 6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8FD8A3-FA9F-4324-8FDF-B05BCDC3E156}"/>
              </a:ext>
            </a:extLst>
          </p:cNvPr>
          <p:cNvSpPr/>
          <p:nvPr/>
        </p:nvSpPr>
        <p:spPr>
          <a:xfrm>
            <a:off x="1086679" y="2200610"/>
            <a:ext cx="1925462" cy="5443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8D282C1-CA45-4C28-B56B-515BC6A7632D}"/>
              </a:ext>
            </a:extLst>
          </p:cNvPr>
          <p:cNvSpPr/>
          <p:nvPr/>
        </p:nvSpPr>
        <p:spPr>
          <a:xfrm>
            <a:off x="1084884" y="2811912"/>
            <a:ext cx="2472306" cy="5443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7A4BA5-A158-4BF1-9F2A-EE4E99AD7716}"/>
              </a:ext>
            </a:extLst>
          </p:cNvPr>
          <p:cNvSpPr/>
          <p:nvPr/>
        </p:nvSpPr>
        <p:spPr>
          <a:xfrm>
            <a:off x="530087" y="1203784"/>
            <a:ext cx="11092069" cy="5343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CURRENT FESTIVAL :                                                      -  NOV 28</a:t>
            </a:r>
            <a:r>
              <a:rPr lang="en-US" baseline="30000" dirty="0">
                <a:solidFill>
                  <a:schemeClr val="tx1"/>
                </a:solidFill>
              </a:rPr>
              <a:t>TH</a:t>
            </a:r>
            <a:r>
              <a:rPr lang="en-US" dirty="0">
                <a:solidFill>
                  <a:schemeClr val="tx1"/>
                </a:solidFill>
              </a:rPr>
              <a:t> 2019,  WHITE CLOTH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4D0693-36E7-465E-B1FC-05718BAF97D6}"/>
              </a:ext>
            </a:extLst>
          </p:cNvPr>
          <p:cNvSpPr/>
          <p:nvPr/>
        </p:nvSpPr>
        <p:spPr>
          <a:xfrm>
            <a:off x="2545976" y="1312350"/>
            <a:ext cx="2348753" cy="3360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THANKSGIVING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0521BB5-0713-4F3C-B9BA-5F52CCC69C10}"/>
              </a:ext>
            </a:extLst>
          </p:cNvPr>
          <p:cNvSpPr/>
          <p:nvPr/>
        </p:nvSpPr>
        <p:spPr>
          <a:xfrm>
            <a:off x="8460420" y="1270120"/>
            <a:ext cx="501889" cy="337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DE4DED-66D9-48F7-9030-A9C236F20F85}"/>
              </a:ext>
            </a:extLst>
          </p:cNvPr>
          <p:cNvSpPr txBox="1"/>
          <p:nvPr/>
        </p:nvSpPr>
        <p:spPr>
          <a:xfrm>
            <a:off x="1417984" y="5655861"/>
            <a:ext cx="1967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DEC 2-23</a:t>
            </a:r>
          </a:p>
        </p:txBody>
      </p:sp>
      <p:pic>
        <p:nvPicPr>
          <p:cNvPr id="31" name="Picture 30" descr="A close up of a device&#10;&#10;Description automatically generated">
            <a:extLst>
              <a:ext uri="{FF2B5EF4-FFF2-40B4-BE49-F238E27FC236}">
                <a16:creationId xmlns:a16="http://schemas.microsoft.com/office/drawing/2014/main" id="{B34988EF-7F58-4C6B-B48B-1AB6603F6CF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760" t="12718" r="24721" b="21436"/>
          <a:stretch/>
        </p:blipFill>
        <p:spPr>
          <a:xfrm>
            <a:off x="11743368" y="370971"/>
            <a:ext cx="230536" cy="5931355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E9D77AC8-8EF7-4854-97AF-B792A5DBDBBD}"/>
              </a:ext>
            </a:extLst>
          </p:cNvPr>
          <p:cNvSpPr/>
          <p:nvPr/>
        </p:nvSpPr>
        <p:spPr>
          <a:xfrm>
            <a:off x="5890379" y="449518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ALL SEASONS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82B90EC-B8A8-49AF-88D1-88DC16A3E9EF}"/>
              </a:ext>
            </a:extLst>
          </p:cNvPr>
          <p:cNvSpPr/>
          <p:nvPr/>
        </p:nvSpPr>
        <p:spPr>
          <a:xfrm>
            <a:off x="7860267" y="452193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MEMEBERS INFO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9BA4C55-422A-4F27-9B7D-6099FA19B92A}"/>
              </a:ext>
            </a:extLst>
          </p:cNvPr>
          <p:cNvSpPr/>
          <p:nvPr/>
        </p:nvSpPr>
        <p:spPr>
          <a:xfrm>
            <a:off x="9827400" y="435777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ADMIN PAGE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FEB3EC6-026C-417B-9BCA-BF8CEF95350A}"/>
              </a:ext>
            </a:extLst>
          </p:cNvPr>
          <p:cNvSpPr/>
          <p:nvPr/>
        </p:nvSpPr>
        <p:spPr>
          <a:xfrm>
            <a:off x="3914381" y="402803"/>
            <a:ext cx="1815548" cy="53008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HOME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2A3A41-F69F-4B00-B71F-9DCBC8242B80}"/>
              </a:ext>
            </a:extLst>
          </p:cNvPr>
          <p:cNvSpPr/>
          <p:nvPr/>
        </p:nvSpPr>
        <p:spPr>
          <a:xfrm>
            <a:off x="686629" y="3625017"/>
            <a:ext cx="14504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SEASONS:</a:t>
            </a:r>
          </a:p>
        </p:txBody>
      </p:sp>
    </p:spTree>
    <p:extLst>
      <p:ext uri="{BB962C8B-B14F-4D97-AF65-F5344CB8AC3E}">
        <p14:creationId xmlns:p14="http://schemas.microsoft.com/office/powerpoint/2010/main" val="3347449549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171E417-F57F-4CC4-9907-5F1EEFA286F3}"/>
              </a:ext>
            </a:extLst>
          </p:cNvPr>
          <p:cNvSpPr/>
          <p:nvPr/>
        </p:nvSpPr>
        <p:spPr>
          <a:xfrm>
            <a:off x="192258" y="120393"/>
            <a:ext cx="11807484" cy="64781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E443B7A-D26D-4827-8923-863CC432C0A3}"/>
              </a:ext>
            </a:extLst>
          </p:cNvPr>
          <p:cNvSpPr/>
          <p:nvPr/>
        </p:nvSpPr>
        <p:spPr>
          <a:xfrm>
            <a:off x="338507" y="988200"/>
            <a:ext cx="329346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CHRISTMAS: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972AAEC2-1B95-4F42-9F7A-C4FBA0BC39D8}"/>
              </a:ext>
            </a:extLst>
          </p:cNvPr>
          <p:cNvSpPr/>
          <p:nvPr/>
        </p:nvSpPr>
        <p:spPr>
          <a:xfrm>
            <a:off x="10935593" y="3961401"/>
            <a:ext cx="583096" cy="570964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08E8FAE-64B3-4CD2-BD0B-5A7085A0FACE}"/>
              </a:ext>
            </a:extLst>
          </p:cNvPr>
          <p:cNvSpPr/>
          <p:nvPr/>
        </p:nvSpPr>
        <p:spPr>
          <a:xfrm flipH="1">
            <a:off x="433245" y="3951823"/>
            <a:ext cx="583096" cy="570964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E3C88A4-2301-4EE8-9077-84D99EC8A33F}"/>
              </a:ext>
            </a:extLst>
          </p:cNvPr>
          <p:cNvSpPr/>
          <p:nvPr/>
        </p:nvSpPr>
        <p:spPr>
          <a:xfrm>
            <a:off x="1334394" y="3428999"/>
            <a:ext cx="1957446" cy="218865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C75859D-57BC-47CA-AF0E-B5CE2CF2F523}"/>
              </a:ext>
            </a:extLst>
          </p:cNvPr>
          <p:cNvSpPr/>
          <p:nvPr/>
        </p:nvSpPr>
        <p:spPr>
          <a:xfrm>
            <a:off x="3743537" y="3400868"/>
            <a:ext cx="1957446" cy="21926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76DCE90-A8F5-4A7B-BC2D-56390F91C796}"/>
              </a:ext>
            </a:extLst>
          </p:cNvPr>
          <p:cNvSpPr/>
          <p:nvPr/>
        </p:nvSpPr>
        <p:spPr>
          <a:xfrm>
            <a:off x="6053004" y="3400867"/>
            <a:ext cx="1957446" cy="21926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F342AF8-FF4E-4F1C-8488-435AC0879FB5}"/>
              </a:ext>
            </a:extLst>
          </p:cNvPr>
          <p:cNvSpPr/>
          <p:nvPr/>
        </p:nvSpPr>
        <p:spPr>
          <a:xfrm>
            <a:off x="8462147" y="3343615"/>
            <a:ext cx="1957446" cy="22740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 descr="A close up of a sign&#10;&#10;Description automatically generated">
            <a:extLst>
              <a:ext uri="{FF2B5EF4-FFF2-40B4-BE49-F238E27FC236}">
                <a16:creationId xmlns:a16="http://schemas.microsoft.com/office/drawing/2014/main" id="{58D7A19E-05C4-4B31-9DF9-B10869C2C5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6" t="230" r="56299" b="12962"/>
          <a:stretch/>
        </p:blipFill>
        <p:spPr>
          <a:xfrm>
            <a:off x="1334394" y="3447078"/>
            <a:ext cx="1957445" cy="2170574"/>
          </a:xfrm>
          <a:prstGeom prst="rect">
            <a:avLst/>
          </a:prstGeom>
        </p:spPr>
      </p:pic>
      <p:pic>
        <p:nvPicPr>
          <p:cNvPr id="19" name="Picture 18" descr="A close up of a sign&#10;&#10;Description automatically generated">
            <a:extLst>
              <a:ext uri="{FF2B5EF4-FFF2-40B4-BE49-F238E27FC236}">
                <a16:creationId xmlns:a16="http://schemas.microsoft.com/office/drawing/2014/main" id="{9E3203ED-90B8-4693-9032-D3F468E02EB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785" b="13885"/>
          <a:stretch/>
        </p:blipFill>
        <p:spPr>
          <a:xfrm>
            <a:off x="3721022" y="3400867"/>
            <a:ext cx="1970697" cy="2192800"/>
          </a:xfrm>
          <a:prstGeom prst="rect">
            <a:avLst/>
          </a:prstGeom>
        </p:spPr>
      </p:pic>
      <p:pic>
        <p:nvPicPr>
          <p:cNvPr id="21" name="Picture 20" descr="A close up of a sign&#10;&#10;Description automatically generated">
            <a:extLst>
              <a:ext uri="{FF2B5EF4-FFF2-40B4-BE49-F238E27FC236}">
                <a16:creationId xmlns:a16="http://schemas.microsoft.com/office/drawing/2014/main" id="{1DBB8DF5-7B2C-42DF-B5DC-AF9CE62A1A4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9" r="66983"/>
          <a:stretch/>
        </p:blipFill>
        <p:spPr>
          <a:xfrm>
            <a:off x="6053004" y="3314451"/>
            <a:ext cx="1970696" cy="227908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45DB290-3494-4DC6-8F4B-065C4267E48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23" r="34740"/>
          <a:stretch/>
        </p:blipFill>
        <p:spPr>
          <a:xfrm>
            <a:off x="8475397" y="3352160"/>
            <a:ext cx="1951892" cy="2265491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604E1FF-B350-4FC4-A5AD-7C3A0B5806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5547528"/>
              </p:ext>
            </p:extLst>
          </p:nvPr>
        </p:nvGraphicFramePr>
        <p:xfrm>
          <a:off x="547357" y="1834657"/>
          <a:ext cx="1109728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9457">
                  <a:extLst>
                    <a:ext uri="{9D8B030D-6E8A-4147-A177-3AD203B41FA5}">
                      <a16:colId xmlns:a16="http://schemas.microsoft.com/office/drawing/2014/main" val="3238167903"/>
                    </a:ext>
                  </a:extLst>
                </a:gridCol>
                <a:gridCol w="2219457">
                  <a:extLst>
                    <a:ext uri="{9D8B030D-6E8A-4147-A177-3AD203B41FA5}">
                      <a16:colId xmlns:a16="http://schemas.microsoft.com/office/drawing/2014/main" val="263153752"/>
                    </a:ext>
                  </a:extLst>
                </a:gridCol>
                <a:gridCol w="2219457">
                  <a:extLst>
                    <a:ext uri="{9D8B030D-6E8A-4147-A177-3AD203B41FA5}">
                      <a16:colId xmlns:a16="http://schemas.microsoft.com/office/drawing/2014/main" val="694582284"/>
                    </a:ext>
                  </a:extLst>
                </a:gridCol>
                <a:gridCol w="2219457">
                  <a:extLst>
                    <a:ext uri="{9D8B030D-6E8A-4147-A177-3AD203B41FA5}">
                      <a16:colId xmlns:a16="http://schemas.microsoft.com/office/drawing/2014/main" val="4271785852"/>
                    </a:ext>
                  </a:extLst>
                </a:gridCol>
                <a:gridCol w="2219457">
                  <a:extLst>
                    <a:ext uri="{9D8B030D-6E8A-4147-A177-3AD203B41FA5}">
                      <a16:colId xmlns:a16="http://schemas.microsoft.com/office/drawing/2014/main" val="37395664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FESTIVAL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FIRST READING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EPISTLE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GOSPEL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8208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DEC 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CHIRSTMAS 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IS. 52:7-10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Heb. 1:1-6(7-12)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John 1:1-14(15-18)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8648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DEC 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27693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1C161EA-3976-405B-8512-7FE789FAC7CB}"/>
              </a:ext>
            </a:extLst>
          </p:cNvPr>
          <p:cNvSpPr txBox="1"/>
          <p:nvPr/>
        </p:nvSpPr>
        <p:spPr>
          <a:xfrm>
            <a:off x="3631973" y="1264466"/>
            <a:ext cx="5561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PARAMENT COLOR: WHITE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C0BA2D3-66A5-487D-8C43-81F7F2B3CEAA}"/>
              </a:ext>
            </a:extLst>
          </p:cNvPr>
          <p:cNvSpPr/>
          <p:nvPr/>
        </p:nvSpPr>
        <p:spPr>
          <a:xfrm>
            <a:off x="5880305" y="380931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ALL SEASONS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C7463B6-7C54-44EB-ACCD-F76411BE9B57}"/>
              </a:ext>
            </a:extLst>
          </p:cNvPr>
          <p:cNvSpPr/>
          <p:nvPr/>
        </p:nvSpPr>
        <p:spPr>
          <a:xfrm>
            <a:off x="7850193" y="383606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MEMEBERS INFO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83A1258-DB8E-4265-8773-9677602B1EFD}"/>
              </a:ext>
            </a:extLst>
          </p:cNvPr>
          <p:cNvSpPr/>
          <p:nvPr/>
        </p:nvSpPr>
        <p:spPr>
          <a:xfrm>
            <a:off x="9817326" y="367190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ADMIN PAGE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9D9C6A5-5F03-4209-A35E-A8AB288C8FCA}"/>
              </a:ext>
            </a:extLst>
          </p:cNvPr>
          <p:cNvSpPr/>
          <p:nvPr/>
        </p:nvSpPr>
        <p:spPr>
          <a:xfrm>
            <a:off x="3876171" y="376420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HOME</a:t>
            </a:r>
          </a:p>
        </p:txBody>
      </p:sp>
    </p:spTree>
    <p:extLst>
      <p:ext uri="{BB962C8B-B14F-4D97-AF65-F5344CB8AC3E}">
        <p14:creationId xmlns:p14="http://schemas.microsoft.com/office/powerpoint/2010/main" val="3486944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D397F-68AF-495A-9586-EB6161849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7E4E8-725E-4560-9CFB-AD2362BE4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B14C61E-F8AC-4217-89A1-1215FD78FD59}"/>
              </a:ext>
            </a:extLst>
          </p:cNvPr>
          <p:cNvSpPr/>
          <p:nvPr/>
        </p:nvSpPr>
        <p:spPr>
          <a:xfrm>
            <a:off x="192258" y="175845"/>
            <a:ext cx="11807484" cy="642190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B79A35-6410-4A77-B539-0F8ED3A5A770}"/>
              </a:ext>
            </a:extLst>
          </p:cNvPr>
          <p:cNvSpPr/>
          <p:nvPr/>
        </p:nvSpPr>
        <p:spPr>
          <a:xfrm>
            <a:off x="520504" y="959458"/>
            <a:ext cx="2616591" cy="30920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B0A1FF74-2664-4C2A-AC19-8E7C422784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6" t="230" r="56299" b="12962"/>
          <a:stretch/>
        </p:blipFill>
        <p:spPr>
          <a:xfrm>
            <a:off x="520504" y="959458"/>
            <a:ext cx="2616591" cy="33067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D00A79F-D3C8-4E45-AC4B-F8CC2A98045D}"/>
              </a:ext>
            </a:extLst>
          </p:cNvPr>
          <p:cNvSpPr txBox="1"/>
          <p:nvPr/>
        </p:nvSpPr>
        <p:spPr>
          <a:xfrm flipH="1">
            <a:off x="3479408" y="1237958"/>
            <a:ext cx="5300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BANNER HISTORY: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FEE2BA-CB98-4C39-853A-AB4D4F280715}"/>
              </a:ext>
            </a:extLst>
          </p:cNvPr>
          <p:cNvSpPr txBox="1"/>
          <p:nvPr/>
        </p:nvSpPr>
        <p:spPr>
          <a:xfrm flipH="1">
            <a:off x="3445998" y="2450152"/>
            <a:ext cx="5300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WHERE TO FIND: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BB2248-343C-447C-BE65-86761D420470}"/>
              </a:ext>
            </a:extLst>
          </p:cNvPr>
          <p:cNvSpPr txBox="1"/>
          <p:nvPr/>
        </p:nvSpPr>
        <p:spPr>
          <a:xfrm flipH="1">
            <a:off x="3460067" y="1730865"/>
            <a:ext cx="75355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WAS PRINTED IN THE YEAR 2016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12*16*19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774734-AB5D-4DA1-B875-C8718F61D36C}"/>
              </a:ext>
            </a:extLst>
          </p:cNvPr>
          <p:cNvSpPr txBox="1"/>
          <p:nvPr/>
        </p:nvSpPr>
        <p:spPr>
          <a:xfrm>
            <a:off x="3479408" y="2957370"/>
            <a:ext cx="81920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RACK IN THE BASEMENT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TOP SHELF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THE BLUE ROUND ROLL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23EADE4-E7CC-43D3-BAEE-4101D2477768}"/>
              </a:ext>
            </a:extLst>
          </p:cNvPr>
          <p:cNvSpPr/>
          <p:nvPr/>
        </p:nvSpPr>
        <p:spPr>
          <a:xfrm>
            <a:off x="520504" y="4266180"/>
            <a:ext cx="2616591" cy="3488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BANNER CODE : 3TBR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C9F29A-4F99-4825-A3E5-2189E59F10C6}"/>
              </a:ext>
            </a:extLst>
          </p:cNvPr>
          <p:cNvSpPr/>
          <p:nvPr/>
        </p:nvSpPr>
        <p:spPr>
          <a:xfrm>
            <a:off x="3460067" y="3946184"/>
            <a:ext cx="317785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SPECIAL INSTRUCTIONS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44D79AE-4A78-4952-8607-A417CA1810FB}"/>
              </a:ext>
            </a:extLst>
          </p:cNvPr>
          <p:cNvSpPr/>
          <p:nvPr/>
        </p:nvSpPr>
        <p:spPr>
          <a:xfrm>
            <a:off x="10125223" y="1651313"/>
            <a:ext cx="1546273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DELETE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45ADF14-A237-4D54-AEAB-D91349108520}"/>
              </a:ext>
            </a:extLst>
          </p:cNvPr>
          <p:cNvSpPr/>
          <p:nvPr/>
        </p:nvSpPr>
        <p:spPr>
          <a:xfrm>
            <a:off x="10139291" y="2858119"/>
            <a:ext cx="1556822" cy="11633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CLICK ME WHEN YOU USE THIS BANNER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9740F65-FC95-4718-AE39-429421DE80B2}"/>
              </a:ext>
            </a:extLst>
          </p:cNvPr>
          <p:cNvSpPr/>
          <p:nvPr/>
        </p:nvSpPr>
        <p:spPr>
          <a:xfrm>
            <a:off x="5932583" y="344468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ALL SEASONS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F596BF2-1A1F-4141-B3B2-3004550C87F8}"/>
              </a:ext>
            </a:extLst>
          </p:cNvPr>
          <p:cNvSpPr/>
          <p:nvPr/>
        </p:nvSpPr>
        <p:spPr>
          <a:xfrm>
            <a:off x="7902471" y="347143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MEMEBERS INFO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F9D795C-EA6D-4FBA-A27C-A1CDCCEDBABA}"/>
              </a:ext>
            </a:extLst>
          </p:cNvPr>
          <p:cNvSpPr/>
          <p:nvPr/>
        </p:nvSpPr>
        <p:spPr>
          <a:xfrm>
            <a:off x="9869604" y="330727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ADMIN PAGE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477E371-4A9E-4208-B01E-0E1B2DF147C7}"/>
              </a:ext>
            </a:extLst>
          </p:cNvPr>
          <p:cNvSpPr/>
          <p:nvPr/>
        </p:nvSpPr>
        <p:spPr>
          <a:xfrm>
            <a:off x="3956682" y="323832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HOME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9BE95E5-AB44-42E0-B2EE-C879A19C4F76}"/>
              </a:ext>
            </a:extLst>
          </p:cNvPr>
          <p:cNvSpPr/>
          <p:nvPr/>
        </p:nvSpPr>
        <p:spPr>
          <a:xfrm>
            <a:off x="10139291" y="2228090"/>
            <a:ext cx="1546273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EDIT INFO</a:t>
            </a:r>
          </a:p>
        </p:txBody>
      </p:sp>
    </p:spTree>
    <p:extLst>
      <p:ext uri="{BB962C8B-B14F-4D97-AF65-F5344CB8AC3E}">
        <p14:creationId xmlns:p14="http://schemas.microsoft.com/office/powerpoint/2010/main" val="3076569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6611CA0-EBE0-4B6E-9EF3-66E2B0CD7394}"/>
              </a:ext>
            </a:extLst>
          </p:cNvPr>
          <p:cNvSpPr/>
          <p:nvPr/>
        </p:nvSpPr>
        <p:spPr>
          <a:xfrm>
            <a:off x="197532" y="105509"/>
            <a:ext cx="11807484" cy="642190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2C84823-3F7D-40E0-B99C-54220487708F}"/>
              </a:ext>
            </a:extLst>
          </p:cNvPr>
          <p:cNvSpPr/>
          <p:nvPr/>
        </p:nvSpPr>
        <p:spPr>
          <a:xfrm>
            <a:off x="520504" y="959458"/>
            <a:ext cx="2616591" cy="30920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3C18DFD9-DB1D-47EA-92DE-C431DB9D86F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6" t="230" r="56299" b="12962"/>
          <a:stretch/>
        </p:blipFill>
        <p:spPr>
          <a:xfrm>
            <a:off x="520504" y="959458"/>
            <a:ext cx="2616591" cy="33067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3536080-835F-4D0D-9ADA-134EC71B0281}"/>
              </a:ext>
            </a:extLst>
          </p:cNvPr>
          <p:cNvSpPr txBox="1"/>
          <p:nvPr/>
        </p:nvSpPr>
        <p:spPr>
          <a:xfrm flipH="1">
            <a:off x="3479408" y="1237958"/>
            <a:ext cx="5300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BANNER HISTORY: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B138AE-FAFF-4317-8B72-ED1B34E424B7}"/>
              </a:ext>
            </a:extLst>
          </p:cNvPr>
          <p:cNvSpPr txBox="1"/>
          <p:nvPr/>
        </p:nvSpPr>
        <p:spPr>
          <a:xfrm flipH="1">
            <a:off x="3445998" y="2450152"/>
            <a:ext cx="5300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WHERE TO FIND: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49BF97-0F75-4AAD-AA83-49266779BF34}"/>
              </a:ext>
            </a:extLst>
          </p:cNvPr>
          <p:cNvSpPr txBox="1"/>
          <p:nvPr/>
        </p:nvSpPr>
        <p:spPr>
          <a:xfrm flipH="1">
            <a:off x="3460067" y="1730865"/>
            <a:ext cx="75355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WAS PRINTED IN THE YEAR 2016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12*16*19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8F4907-FB0F-44AC-AE31-A98258052CE4}"/>
              </a:ext>
            </a:extLst>
          </p:cNvPr>
          <p:cNvSpPr txBox="1"/>
          <p:nvPr/>
        </p:nvSpPr>
        <p:spPr>
          <a:xfrm>
            <a:off x="3479408" y="2957370"/>
            <a:ext cx="81920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RACK IN THE BASEMENT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TOP SHELF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THE BLUE ROUND ROLL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137E050-0695-43F9-B99F-5EB8A098B4AF}"/>
              </a:ext>
            </a:extLst>
          </p:cNvPr>
          <p:cNvSpPr/>
          <p:nvPr/>
        </p:nvSpPr>
        <p:spPr>
          <a:xfrm>
            <a:off x="520504" y="4266180"/>
            <a:ext cx="2616591" cy="3488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BANNER CODE : 3TBR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6CDFF0B-AF2F-471A-9D66-00FF04F0E6D1}"/>
              </a:ext>
            </a:extLst>
          </p:cNvPr>
          <p:cNvSpPr/>
          <p:nvPr/>
        </p:nvSpPr>
        <p:spPr>
          <a:xfrm>
            <a:off x="3460067" y="3946184"/>
            <a:ext cx="317785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SPECIAL INSTRUCTIONS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FD4CA1E-AA1E-4DD1-95AA-250B791134F5}"/>
              </a:ext>
            </a:extLst>
          </p:cNvPr>
          <p:cNvSpPr/>
          <p:nvPr/>
        </p:nvSpPr>
        <p:spPr>
          <a:xfrm>
            <a:off x="10125223" y="1651313"/>
            <a:ext cx="1546273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DELETE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603B82A-D891-4F78-8459-D42A266B22D6}"/>
              </a:ext>
            </a:extLst>
          </p:cNvPr>
          <p:cNvSpPr txBox="1"/>
          <p:nvPr/>
        </p:nvSpPr>
        <p:spPr>
          <a:xfrm>
            <a:off x="301550" y="4721992"/>
            <a:ext cx="31778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dirty="0"/>
              <a:t>Used this banner 3 times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dirty="0"/>
              <a:t>Last used on 07/03/2019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E094A64-3638-4C66-A783-0DD68822F278}"/>
              </a:ext>
            </a:extLst>
          </p:cNvPr>
          <p:cNvSpPr/>
          <p:nvPr/>
        </p:nvSpPr>
        <p:spPr>
          <a:xfrm>
            <a:off x="5932583" y="344468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ALL SEASONS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7767237-87FC-46CB-B438-099F16359FCF}"/>
              </a:ext>
            </a:extLst>
          </p:cNvPr>
          <p:cNvSpPr/>
          <p:nvPr/>
        </p:nvSpPr>
        <p:spPr>
          <a:xfrm>
            <a:off x="7902471" y="347143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MEMEBERS INFO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399E9DA-4C48-42D1-91FE-E45CC2848EBA}"/>
              </a:ext>
            </a:extLst>
          </p:cNvPr>
          <p:cNvSpPr/>
          <p:nvPr/>
        </p:nvSpPr>
        <p:spPr>
          <a:xfrm>
            <a:off x="9869604" y="330727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ADMIN PAGE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7D742E0-6F6A-406A-B388-F57074A34989}"/>
              </a:ext>
            </a:extLst>
          </p:cNvPr>
          <p:cNvSpPr/>
          <p:nvPr/>
        </p:nvSpPr>
        <p:spPr>
          <a:xfrm>
            <a:off x="3956682" y="323832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HOME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8257804-5C97-4804-BE8E-91AA09134C4C}"/>
              </a:ext>
            </a:extLst>
          </p:cNvPr>
          <p:cNvSpPr/>
          <p:nvPr/>
        </p:nvSpPr>
        <p:spPr>
          <a:xfrm>
            <a:off x="10139291" y="2228090"/>
            <a:ext cx="1546273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EDIT INFO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5C8BCBB-4BB9-45ED-AF6E-5528160F7F17}"/>
              </a:ext>
            </a:extLst>
          </p:cNvPr>
          <p:cNvSpPr/>
          <p:nvPr/>
        </p:nvSpPr>
        <p:spPr>
          <a:xfrm>
            <a:off x="10139291" y="2858119"/>
            <a:ext cx="1556822" cy="11933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CLICK ME WHEN YOU USE THIS BANNER</a:t>
            </a:r>
          </a:p>
        </p:txBody>
      </p:sp>
    </p:spTree>
    <p:extLst>
      <p:ext uri="{BB962C8B-B14F-4D97-AF65-F5344CB8AC3E}">
        <p14:creationId xmlns:p14="http://schemas.microsoft.com/office/powerpoint/2010/main" val="43252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</TotalTime>
  <Words>404</Words>
  <Application>Microsoft Office PowerPoint</Application>
  <PresentationFormat>Widescreen</PresentationFormat>
  <Paragraphs>193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Vavilala,Harish Reddy</dc:creator>
  <cp:lastModifiedBy>Vavilala,Harish Reddy</cp:lastModifiedBy>
  <cp:revision>61</cp:revision>
  <dcterms:created xsi:type="dcterms:W3CDTF">2019-06-26T16:25:09Z</dcterms:created>
  <dcterms:modified xsi:type="dcterms:W3CDTF">2019-07-03T01:06:28Z</dcterms:modified>
</cp:coreProperties>
</file>