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6" r:id="rId4"/>
    <p:sldId id="261" r:id="rId5"/>
    <p:sldId id="258" r:id="rId6"/>
    <p:sldId id="266" r:id="rId7"/>
    <p:sldId id="267" r:id="rId8"/>
    <p:sldId id="262" r:id="rId9"/>
    <p:sldId id="263" r:id="rId10"/>
    <p:sldId id="269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AE9F8-BD9F-43BF-8B24-0D5E32675315}"/>
              </a:ext>
            </a:extLst>
          </p:cNvPr>
          <p:cNvSpPr txBox="1"/>
          <p:nvPr/>
        </p:nvSpPr>
        <p:spPr>
          <a:xfrm>
            <a:off x="0" y="638326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SELECT YOUR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9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F6762-AF30-4EC4-B5F5-1997D7069C61}"/>
              </a:ext>
            </a:extLst>
          </p:cNvPr>
          <p:cNvSpPr/>
          <p:nvPr/>
        </p:nvSpPr>
        <p:spPr>
          <a:xfrm>
            <a:off x="618978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CHURCH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2007E-D3B2-42D7-8D29-1FE0B1068224}"/>
              </a:ext>
            </a:extLst>
          </p:cNvPr>
          <p:cNvSpPr/>
          <p:nvPr/>
        </p:nvSpPr>
        <p:spPr>
          <a:xfrm>
            <a:off x="644767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CHURCH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16D7-8EC6-4DD2-B06B-198EEB6B9AEF}"/>
              </a:ext>
            </a:extLst>
          </p:cNvPr>
          <p:cNvSpPr/>
          <p:nvPr/>
        </p:nvSpPr>
        <p:spPr>
          <a:xfrm>
            <a:off x="4091353" y="1519310"/>
            <a:ext cx="3052690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73E0A-CCF7-43D9-B544-C6F9362367E9}"/>
              </a:ext>
            </a:extLst>
          </p:cNvPr>
          <p:cNvSpPr/>
          <p:nvPr/>
        </p:nvSpPr>
        <p:spPr>
          <a:xfrm>
            <a:off x="4077286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GUILD MEMBER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49237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591256" y="198354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61108" y="1967132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Dr. Jean </a:t>
            </a:r>
            <a:r>
              <a:rPr lang="en-US" b="1" dirty="0" err="1">
                <a:solidFill>
                  <a:schemeClr val="tx1"/>
                </a:solidFill>
              </a:rPr>
              <a:t>Memken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68157" y="1981203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jmemken@mac.com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3098255326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730892" y="185224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Maryville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546706" y="2614242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00966" y="2611898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5" y="264003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770750" y="2595484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74840" y="335983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00964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3" y="3399693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336169" y="3395002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770748" y="3355143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554889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61938" y="405853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90094" y="40538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824673" y="4013980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9047739" y="4065560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612350" y="474784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66610" y="4745503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73659" y="477363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401815" y="476894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836394" y="4729089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9059460" y="478066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82C1F-3884-401F-B3DC-A669CAD593D6}"/>
              </a:ext>
            </a:extLst>
          </p:cNvPr>
          <p:cNvSpPr/>
          <p:nvPr/>
        </p:nvSpPr>
        <p:spPr>
          <a:xfrm>
            <a:off x="9946204" y="5748655"/>
            <a:ext cx="1649087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ADD MEMBER</a:t>
            </a:r>
          </a:p>
        </p:txBody>
      </p:sp>
    </p:spTree>
    <p:extLst>
      <p:ext uri="{BB962C8B-B14F-4D97-AF65-F5344CB8AC3E}">
        <p14:creationId xmlns:p14="http://schemas.microsoft.com/office/powerpoint/2010/main" val="103276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3886245" y="445006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7809127" y="131235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5128E6-0C11-4D5A-A7F5-CC9EFA57BD8E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32454" y="342836"/>
            <a:ext cx="241449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690252" y="342835"/>
            <a:ext cx="28365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154746"/>
            <a:ext cx="11701670" cy="6333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119B8-01A2-4EBF-8F86-6B16618E4D3A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11739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827509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1294594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30302" y="1885651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1895304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1879454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1879454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35093" y="1387914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5151-218C-4B50-ABAD-14C135770F01}"/>
              </a:ext>
            </a:extLst>
          </p:cNvPr>
          <p:cNvSpPr/>
          <p:nvPr/>
        </p:nvSpPr>
        <p:spPr>
          <a:xfrm>
            <a:off x="98475" y="4035538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8FB7BA2-6D1D-4F2D-9AA8-AE1ECB9359F7}"/>
              </a:ext>
            </a:extLst>
          </p:cNvPr>
          <p:cNvSpPr/>
          <p:nvPr/>
        </p:nvSpPr>
        <p:spPr>
          <a:xfrm>
            <a:off x="10857068" y="4951050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80FF465-5CDF-4A40-B4DE-F77D93722CBF}"/>
              </a:ext>
            </a:extLst>
          </p:cNvPr>
          <p:cNvSpPr/>
          <p:nvPr/>
        </p:nvSpPr>
        <p:spPr>
          <a:xfrm flipH="1">
            <a:off x="486432" y="5000608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0973EE28-69E0-4379-BBB5-AC20A92D77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87581" y="4495863"/>
            <a:ext cx="1957445" cy="2170574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BDEA928A-B733-4A7A-BDC7-86DC2E933D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74209" y="4449652"/>
            <a:ext cx="1970697" cy="2192800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6C3B1B33-FFBD-4442-B048-D69A6EF161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106191" y="4363236"/>
            <a:ext cx="1970696" cy="22790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3B614A1-3355-4C11-BD18-EF2A327244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528584" y="4400945"/>
            <a:ext cx="1951892" cy="22654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6622D5-2534-48EA-8F51-DC82976BDC1B}"/>
              </a:ext>
            </a:extLst>
          </p:cNvPr>
          <p:cNvSpPr txBox="1"/>
          <p:nvPr/>
        </p:nvSpPr>
        <p:spPr>
          <a:xfrm>
            <a:off x="2120618" y="406848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376</Words>
  <Application>Microsoft Office PowerPoint</Application>
  <PresentationFormat>Widescreen</PresentationFormat>
  <Paragraphs>164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51</cp:revision>
  <dcterms:created xsi:type="dcterms:W3CDTF">2019-06-26T16:25:09Z</dcterms:created>
  <dcterms:modified xsi:type="dcterms:W3CDTF">2019-07-03T00:02:56Z</dcterms:modified>
</cp:coreProperties>
</file>