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73" r:id="rId4"/>
    <p:sldId id="261" r:id="rId5"/>
    <p:sldId id="262" r:id="rId6"/>
    <p:sldId id="266" r:id="rId7"/>
    <p:sldId id="258" r:id="rId8"/>
    <p:sldId id="269" r:id="rId9"/>
    <p:sldId id="268" r:id="rId10"/>
    <p:sldId id="263" r:id="rId11"/>
    <p:sldId id="276" r:id="rId12"/>
    <p:sldId id="274" r:id="rId13"/>
    <p:sldId id="27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6" name="Picture 25" descr="A close up of a implement&#10;&#10;Description automatically generated">
            <a:extLst>
              <a:ext uri="{FF2B5EF4-FFF2-40B4-BE49-F238E27FC236}">
                <a16:creationId xmlns:a16="http://schemas.microsoft.com/office/drawing/2014/main" id="{7E535AE4-8009-4549-BBFE-E6C7B8126A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154747" y="97673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12302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12302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233382" y="3697914"/>
            <a:ext cx="1730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85257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4902134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1963600" y="377436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GREEN </a:t>
            </a:r>
          </a:p>
        </p:txBody>
      </p:sp>
      <p:pic>
        <p:nvPicPr>
          <p:cNvPr id="26" name="Picture 25" descr="A close up of a implement&#10;&#10;Description automatically generated">
            <a:extLst>
              <a:ext uri="{FF2B5EF4-FFF2-40B4-BE49-F238E27FC236}">
                <a16:creationId xmlns:a16="http://schemas.microsoft.com/office/drawing/2014/main" id="{7E535AE4-8009-4549-BBFE-E6C7B81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134444"/>
            <a:ext cx="295863" cy="6547710"/>
          </a:xfrm>
          <a:prstGeom prst="rect">
            <a:avLst/>
          </a:prstGeom>
        </p:spPr>
      </p:pic>
      <p:pic>
        <p:nvPicPr>
          <p:cNvPr id="3" name="Picture 2" descr="A person riding a horse&#10;&#10;Description automatically generated">
            <a:extLst>
              <a:ext uri="{FF2B5EF4-FFF2-40B4-BE49-F238E27FC236}">
                <a16:creationId xmlns:a16="http://schemas.microsoft.com/office/drawing/2014/main" id="{0754908E-0052-4E8D-B957-42372843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26" y="1477669"/>
            <a:ext cx="1943381" cy="225003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BE9C2A-9543-42DA-AB3D-86A53D0508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5430" r="9928" b="6220"/>
          <a:stretch/>
        </p:blipFill>
        <p:spPr>
          <a:xfrm>
            <a:off x="3871634" y="1480190"/>
            <a:ext cx="1957445" cy="223580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C93C50D3-D72C-4EBB-BB61-19311828F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1" t="6563" r="34944" b="5436"/>
          <a:stretch/>
        </p:blipFill>
        <p:spPr>
          <a:xfrm>
            <a:off x="6049108" y="1480190"/>
            <a:ext cx="1911750" cy="22158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1C789-6F95-42DF-98BD-661AE45E26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8067" r="35689" b="9538"/>
          <a:stretch/>
        </p:blipFill>
        <p:spPr>
          <a:xfrm>
            <a:off x="8333124" y="1450400"/>
            <a:ext cx="1935730" cy="2215830"/>
          </a:xfrm>
          <a:prstGeom prst="rect">
            <a:avLst/>
          </a:prstGeom>
        </p:spPr>
      </p:pic>
      <p:pic>
        <p:nvPicPr>
          <p:cNvPr id="34" name="Picture 33" descr="A person riding a horse&#10;&#10;Description automatically generated">
            <a:extLst>
              <a:ext uri="{FF2B5EF4-FFF2-40B4-BE49-F238E27FC236}">
                <a16:creationId xmlns:a16="http://schemas.microsoft.com/office/drawing/2014/main" id="{A408FCF0-F299-4363-9B0E-444DABDC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4" y="4260726"/>
            <a:ext cx="1943381" cy="225003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B789B73B-9861-4A54-9547-FEC11411A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5430" r="9928" b="6220"/>
          <a:stretch/>
        </p:blipFill>
        <p:spPr>
          <a:xfrm>
            <a:off x="3925562" y="4263247"/>
            <a:ext cx="1957445" cy="2235801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7EB2E82-A9B3-4574-8267-72A18ABA78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1" t="6563" r="34944" b="5436"/>
          <a:stretch/>
        </p:blipFill>
        <p:spPr>
          <a:xfrm>
            <a:off x="6103036" y="4263247"/>
            <a:ext cx="1911750" cy="2215830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12452-12CF-4063-9A96-ECE65EE789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8067" r="35689" b="9538"/>
          <a:stretch/>
        </p:blipFill>
        <p:spPr>
          <a:xfrm>
            <a:off x="8387052" y="4233457"/>
            <a:ext cx="1935730" cy="221583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374275B-9C90-4D2F-A52C-E39A5ACBB27A}"/>
              </a:ext>
            </a:extLst>
          </p:cNvPr>
          <p:cNvSpPr/>
          <p:nvPr/>
        </p:nvSpPr>
        <p:spPr>
          <a:xfrm>
            <a:off x="390400" y="892146"/>
            <a:ext cx="1730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02450-5DD3-42A8-8BFA-983F9494962F}"/>
              </a:ext>
            </a:extLst>
          </p:cNvPr>
          <p:cNvSpPr txBox="1"/>
          <p:nvPr/>
        </p:nvSpPr>
        <p:spPr>
          <a:xfrm>
            <a:off x="2076928" y="96509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GREEN</a:t>
            </a:r>
          </a:p>
        </p:txBody>
      </p:sp>
    </p:spTree>
    <p:extLst>
      <p:ext uri="{BB962C8B-B14F-4D97-AF65-F5344CB8AC3E}">
        <p14:creationId xmlns:p14="http://schemas.microsoft.com/office/powerpoint/2010/main" val="881957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Phyllis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65884" y="485687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2336" y="486742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1FF2A3-737E-4D10-A501-F8D09A6185D3}"/>
              </a:ext>
            </a:extLst>
          </p:cNvPr>
          <p:cNvSpPr/>
          <p:nvPr/>
        </p:nvSpPr>
        <p:spPr>
          <a:xfrm>
            <a:off x="595322" y="560363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DC5EF-A56D-419A-A7FD-BD0830CF75E9}"/>
              </a:ext>
            </a:extLst>
          </p:cNvPr>
          <p:cNvSpPr/>
          <p:nvPr/>
        </p:nvSpPr>
        <p:spPr>
          <a:xfrm>
            <a:off x="1507075" y="559191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Twyla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97A34E-3591-4195-92C9-DAE17D079DFF}"/>
              </a:ext>
            </a:extLst>
          </p:cNvPr>
          <p:cNvSpPr/>
          <p:nvPr/>
        </p:nvSpPr>
        <p:spPr>
          <a:xfrm>
            <a:off x="4317943" y="5603641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7C69A-D8B6-4840-BDD9-7F5765E0AEAC}"/>
              </a:ext>
            </a:extLst>
          </p:cNvPr>
          <p:cNvSpPr/>
          <p:nvPr/>
        </p:nvSpPr>
        <p:spPr>
          <a:xfrm>
            <a:off x="7306261" y="559191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D195C-2C9D-4A74-9100-90F274886A83}"/>
              </a:ext>
            </a:extLst>
          </p:cNvPr>
          <p:cNvSpPr/>
          <p:nvPr/>
        </p:nvSpPr>
        <p:spPr>
          <a:xfrm>
            <a:off x="10651801" y="551571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4A900-9301-48B8-929F-4E56C1E17A4A}"/>
              </a:ext>
            </a:extLst>
          </p:cNvPr>
          <p:cNvSpPr/>
          <p:nvPr/>
        </p:nvSpPr>
        <p:spPr>
          <a:xfrm>
            <a:off x="8992336" y="555674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8" name="Picture 37" descr="A close up of a implement&#10;&#10;Description automatically generated">
            <a:extLst>
              <a:ext uri="{FF2B5EF4-FFF2-40B4-BE49-F238E27FC236}">
                <a16:creationId xmlns:a16="http://schemas.microsoft.com/office/drawing/2014/main" id="{586BBF15-37DC-4AFA-9029-DBDE99CF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 Ann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83518" y="477363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366F6-1AA0-4C51-AD4C-A1A08A1659A2}"/>
              </a:ext>
            </a:extLst>
          </p:cNvPr>
          <p:cNvSpPr/>
          <p:nvPr/>
        </p:nvSpPr>
        <p:spPr>
          <a:xfrm>
            <a:off x="8899939" y="5666246"/>
            <a:ext cx="2121473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</a:t>
            </a:r>
          </a:p>
        </p:txBody>
      </p:sp>
      <p:pic>
        <p:nvPicPr>
          <p:cNvPr id="44" name="Picture 43" descr="A close up of a implement&#10;&#10;Description automatically generated">
            <a:extLst>
              <a:ext uri="{FF2B5EF4-FFF2-40B4-BE49-F238E27FC236}">
                <a16:creationId xmlns:a16="http://schemas.microsoft.com/office/drawing/2014/main" id="{D9ED5911-10AE-4776-B61B-A268FF5C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66288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0" y="179742"/>
            <a:ext cx="11753357" cy="6389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897461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652C9BE8-1A2F-4B55-97F4-8B457077E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260252"/>
            <a:ext cx="285729" cy="63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6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B0198-3889-4E0A-AA98-BAA02CAEE792}"/>
              </a:ext>
            </a:extLst>
          </p:cNvPr>
          <p:cNvSpPr txBox="1"/>
          <p:nvPr/>
        </p:nvSpPr>
        <p:spPr>
          <a:xfrm flipH="1">
            <a:off x="947532" y="609753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  <p:pic>
        <p:nvPicPr>
          <p:cNvPr id="13" name="Picture 12" descr="A close up of a implement&#10;&#10;Description automatically generated">
            <a:extLst>
              <a:ext uri="{FF2B5EF4-FFF2-40B4-BE49-F238E27FC236}">
                <a16:creationId xmlns:a16="http://schemas.microsoft.com/office/drawing/2014/main" id="{24510331-1288-4C4E-A761-BC3F6820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211018"/>
            <a:ext cx="280104" cy="61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E7C2D648-87A5-43DC-A209-42709BCA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424</Words>
  <Application>Microsoft Office PowerPoint</Application>
  <PresentationFormat>Widescreen</PresentationFormat>
  <Paragraphs>202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68</cp:revision>
  <dcterms:created xsi:type="dcterms:W3CDTF">2019-06-26T16:25:09Z</dcterms:created>
  <dcterms:modified xsi:type="dcterms:W3CDTF">2019-07-03T02:00:11Z</dcterms:modified>
</cp:coreProperties>
</file>