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4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YOUR CHURCH</a:t>
            </a:r>
            <a:endParaRPr lang="en-US" sz="5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729193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729193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589649" y="6239789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69944" y="6239789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LUTHERN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312AA-5925-4A0B-B507-263A675E98BE}"/>
              </a:ext>
            </a:extLst>
          </p:cNvPr>
          <p:cNvSpPr/>
          <p:nvPr/>
        </p:nvSpPr>
        <p:spPr>
          <a:xfrm>
            <a:off x="5647008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9F227-E895-410B-A2EF-FE7D015E2DF9}"/>
              </a:ext>
            </a:extLst>
          </p:cNvPr>
          <p:cNvSpPr/>
          <p:nvPr/>
        </p:nvSpPr>
        <p:spPr>
          <a:xfrm>
            <a:off x="7577179" y="36227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3995-D349-4CB0-A1B6-9EED5EC57B2E}"/>
              </a:ext>
            </a:extLst>
          </p:cNvPr>
          <p:cNvSpPr/>
          <p:nvPr/>
        </p:nvSpPr>
        <p:spPr>
          <a:xfrm>
            <a:off x="9519515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13081" y="888815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494299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543857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039112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2992901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2906485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2944194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608"/>
              </p:ext>
            </p:extLst>
          </p:nvPr>
        </p:nvGraphicFramePr>
        <p:xfrm>
          <a:off x="547358" y="1548705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937037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44142-73C9-4C6B-8AEF-7995909C97B6}"/>
              </a:ext>
            </a:extLst>
          </p:cNvPr>
          <p:cNvSpPr txBox="1"/>
          <p:nvPr/>
        </p:nvSpPr>
        <p:spPr>
          <a:xfrm>
            <a:off x="309914" y="239861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DF4291-93A3-4500-9E11-931E2A20C286}"/>
              </a:ext>
            </a:extLst>
          </p:cNvPr>
          <p:cNvSpPr/>
          <p:nvPr/>
        </p:nvSpPr>
        <p:spPr>
          <a:xfrm>
            <a:off x="647114" y="5050302"/>
            <a:ext cx="4093698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19580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BF6DE6-0C48-4491-B737-DCEEAF30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C48BB5B-A217-420A-B19A-77697A4058F5}"/>
              </a:ext>
            </a:extLst>
          </p:cNvPr>
          <p:cNvSpPr/>
          <p:nvPr/>
        </p:nvSpPr>
        <p:spPr>
          <a:xfrm>
            <a:off x="647114" y="5050302"/>
            <a:ext cx="4093698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773722" y="5714840"/>
            <a:ext cx="396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this banner for 3 times</a:t>
            </a:r>
          </a:p>
          <a:p>
            <a:r>
              <a:rPr lang="en-US" dirty="0"/>
              <a:t>Last used on 07/03/2019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360390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33F612-4490-4EBA-BD85-6EF611A833C7}"/>
              </a:ext>
            </a:extLst>
          </p:cNvPr>
          <p:cNvSpPr/>
          <p:nvPr/>
        </p:nvSpPr>
        <p:spPr>
          <a:xfrm>
            <a:off x="5566142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01B48-6C7F-4BBD-87F0-51D9DB29FF8E}"/>
              </a:ext>
            </a:extLst>
          </p:cNvPr>
          <p:cNvSpPr/>
          <p:nvPr/>
        </p:nvSpPr>
        <p:spPr>
          <a:xfrm>
            <a:off x="7557753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9FBD5-9343-4AD8-ACF8-DF56B5D60EA8}"/>
              </a:ext>
            </a:extLst>
          </p:cNvPr>
          <p:cNvSpPr/>
          <p:nvPr/>
        </p:nvSpPr>
        <p:spPr>
          <a:xfrm>
            <a:off x="9504929" y="28807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327</Words>
  <Application>Microsoft Office PowerPoint</Application>
  <PresentationFormat>Widescreen</PresentationFormat>
  <Paragraphs>133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9</cp:revision>
  <dcterms:created xsi:type="dcterms:W3CDTF">2019-06-26T16:25:09Z</dcterms:created>
  <dcterms:modified xsi:type="dcterms:W3CDTF">2019-06-27T15:24:37Z</dcterms:modified>
</cp:coreProperties>
</file>