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20372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C993A9-182D-4EFC-A979-BA9A6D286300}"/>
              </a:ext>
            </a:extLst>
          </p:cNvPr>
          <p:cNvSpPr/>
          <p:nvPr/>
        </p:nvSpPr>
        <p:spPr>
          <a:xfrm>
            <a:off x="5585941" y="27444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8346F-E123-4738-AABE-D18DE1ECD2FD}"/>
              </a:ext>
            </a:extLst>
          </p:cNvPr>
          <p:cNvSpPr/>
          <p:nvPr/>
        </p:nvSpPr>
        <p:spPr>
          <a:xfrm>
            <a:off x="7555829" y="2771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FEB91-3F9A-46E1-8CBB-730807A85114}"/>
              </a:ext>
            </a:extLst>
          </p:cNvPr>
          <p:cNvSpPr/>
          <p:nvPr/>
        </p:nvSpPr>
        <p:spPr>
          <a:xfrm>
            <a:off x="9522962" y="26070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836E9-1A6E-4F55-8C57-F45EF1E4635E}"/>
              </a:ext>
            </a:extLst>
          </p:cNvPr>
          <p:cNvSpPr/>
          <p:nvPr/>
        </p:nvSpPr>
        <p:spPr>
          <a:xfrm>
            <a:off x="3610040" y="25381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8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361</Words>
  <Application>Microsoft Office PowerPoint</Application>
  <PresentationFormat>Widescreen</PresentationFormat>
  <Paragraphs>154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35</cp:revision>
  <dcterms:created xsi:type="dcterms:W3CDTF">2019-06-26T16:25:09Z</dcterms:created>
  <dcterms:modified xsi:type="dcterms:W3CDTF">2019-06-27T17:27:37Z</dcterms:modified>
</cp:coreProperties>
</file>