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57" r:id="rId3"/>
    <p:sldId id="256" r:id="rId4"/>
    <p:sldId id="261" r:id="rId5"/>
    <p:sldId id="258" r:id="rId6"/>
    <p:sldId id="266" r:id="rId7"/>
    <p:sldId id="267" r:id="rId8"/>
    <p:sldId id="262" r:id="rId9"/>
    <p:sldId id="263" r:id="rId10"/>
    <p:sldId id="264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956D7-A710-4769-B6DE-C39F782727B0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03EA9-976B-4FA9-888A-0FDD387A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3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4ADC-53C3-4322-AC90-625C1EF1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4DFF-B932-4F8D-BE7F-41A1F68E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076FC-1916-4198-83E9-D0EC6AA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DC9D-D28C-44D2-97BC-C4D6B483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1DD3-1FCA-4D70-A8B1-4C5D38E9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5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FD51-74EB-46A7-B1AF-CF9F721D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ACE7-B2E9-44EA-83D5-5C35FAF19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F5F7-9EBF-4237-AD8D-8DFC6CF9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A8AD-CB6D-43CC-B301-0C498E95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1BF7-C8AA-44E0-9499-065480D7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8EE94-BC7A-4C56-BEB1-EB5A1546D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D970-F951-4397-8CBE-8AA93129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CFE6-E07B-4AAA-9363-5130ADC1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F3D5-0A2D-433D-BF1E-99971E2F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7657-B8FF-4D2D-B7F9-DB70825A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2031-9308-4F45-8B48-52DFBB53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87AD-7D4B-4ECF-83A3-07456137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E81D-11B8-4CE0-BD9D-33337483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4BE8-AB7D-4D92-99E3-87DA52A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1909-4AF0-43D2-9E0A-30397432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DB6F-0D2E-4A98-9287-F2FD55B3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B1F86-6395-45C4-BA5D-7BE2D316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D306-BDA6-45C1-B502-B1375DAB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DE49-0CAE-4B1B-B935-A8341E3B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58EB-2F0D-4FAF-B40B-B50A7A1B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D55A-8210-42B7-932E-71827E99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3E6D-60D6-44AF-BD5C-4E46D037E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5C7C9-19B0-4F1C-BC82-DB12A3FC2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6EC3A-3049-412F-B6DE-6FD28173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383B1-E4ED-4AF9-BF4C-4BB3E4B1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7919-D714-4E52-841C-A6DB835B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E456-417C-48D9-9239-685DFD23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25740-A486-418A-BF04-9D0E0C549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4420B-0758-4C6D-BED8-68C450FA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0DB95-369A-46EC-82B2-16230387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62C0E-9158-4248-984D-C08E46167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D7555-87B4-4C06-A1F6-037585CD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AD5C9-1CC5-4243-81DE-9363D6D1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CD8D-A420-439A-B4B9-F68498C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4969-BA0D-460C-979A-B1186E6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46208-2432-49F4-9FA6-D08E49A5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0AA99-C2B4-40B5-B461-87F16B07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68F7-6C13-495F-8B24-934D3274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03E51-D9DE-4F61-93EE-9EBC8D59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E99C0-43AB-4B46-B1FE-CC30985A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AA434-EFA6-4E4D-8767-94D46F6B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AF47-D5C8-461B-A043-A192F9CB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B49A-1A52-4AF8-8356-98C582C7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9AFF0-FD4C-4EBE-8343-A4045480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69081-40FC-431D-A489-75E97331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429F-2DE3-43CC-A3F2-DE92ABA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EF20-ED78-4BE3-87A2-EFC8FEF7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4A16-A619-43F2-9926-CEF5E85B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AFE61-B4AF-4C97-97E6-446420ED2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9843D-FC69-4AAD-ADCF-6440D952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10C7B-3DF7-47C0-8CBD-810BCCC0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C951B-6A87-445B-9C7A-28E99732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C780-8F39-4174-B46A-160D368A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E24A3-E934-4213-A990-E6CD5254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108D-EF90-4051-B0D8-BBF6CF3F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67D1-3A38-426F-866F-7818E55E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1ACC-2D14-4FEA-B766-B07C5C64336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84BC-02F7-4426-9272-B5BAC8623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B9E8-82C6-450B-863C-2405F18B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96EAB-623F-4CF6-BED2-55F229F9EB8E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ALTAR GUILD PROJECT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house with a lawn in front of a building&#10;&#10;Description automatically generated">
            <a:extLst>
              <a:ext uri="{FF2B5EF4-FFF2-40B4-BE49-F238E27FC236}">
                <a16:creationId xmlns:a16="http://schemas.microsoft.com/office/drawing/2014/main" id="{E7391EC5-7F44-44A0-B0AF-7935FCF38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5" y="2490041"/>
            <a:ext cx="5089329" cy="3392886"/>
          </a:xfrm>
          <a:prstGeom prst="rect">
            <a:avLst/>
          </a:prstGeom>
        </p:spPr>
      </p:pic>
      <p:pic>
        <p:nvPicPr>
          <p:cNvPr id="12" name="Picture 11" descr="A small clock tower in front of a building&#10;&#10;Description automatically generated">
            <a:extLst>
              <a:ext uri="{FF2B5EF4-FFF2-40B4-BE49-F238E27FC236}">
                <a16:creationId xmlns:a16="http://schemas.microsoft.com/office/drawing/2014/main" id="{1AEA17CE-D4E6-47CD-A7F7-60D415650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53" y="2475974"/>
            <a:ext cx="5089328" cy="33928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F21D2C-4A1A-4C1D-89CC-B6E87684BE9E}"/>
              </a:ext>
            </a:extLst>
          </p:cNvPr>
          <p:cNvSpPr txBox="1"/>
          <p:nvPr/>
        </p:nvSpPr>
        <p:spPr>
          <a:xfrm>
            <a:off x="1603717" y="6035538"/>
            <a:ext cx="26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HOPE LUTHERAN CHURCH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E67E9-25CC-4C74-BFBD-3CFBFD7C9744}"/>
              </a:ext>
            </a:extLst>
          </p:cNvPr>
          <p:cNvSpPr txBox="1"/>
          <p:nvPr/>
        </p:nvSpPr>
        <p:spPr>
          <a:xfrm>
            <a:off x="7441809" y="6035538"/>
            <a:ext cx="371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HOLY TRINITY LUTHERAN CHURCH</a:t>
            </a:r>
          </a:p>
        </p:txBody>
      </p:sp>
    </p:spTree>
    <p:extLst>
      <p:ext uri="{BB962C8B-B14F-4D97-AF65-F5344CB8AC3E}">
        <p14:creationId xmlns:p14="http://schemas.microsoft.com/office/powerpoint/2010/main" val="1727535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9D1DFC-0BDC-4C7F-93FB-3A5E3CFD32FE}"/>
              </a:ext>
            </a:extLst>
          </p:cNvPr>
          <p:cNvSpPr/>
          <p:nvPr/>
        </p:nvSpPr>
        <p:spPr>
          <a:xfrm>
            <a:off x="192258" y="113074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D8E3D-9A4E-4A6D-A8A7-6F79FC366AAE}"/>
              </a:ext>
            </a:extLst>
          </p:cNvPr>
          <p:cNvSpPr/>
          <p:nvPr/>
        </p:nvSpPr>
        <p:spPr>
          <a:xfrm>
            <a:off x="313081" y="888815"/>
            <a:ext cx="2000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BA5F899-39F2-4980-B1A6-3E2E63788B2C}"/>
              </a:ext>
            </a:extLst>
          </p:cNvPr>
          <p:cNvSpPr/>
          <p:nvPr/>
        </p:nvSpPr>
        <p:spPr>
          <a:xfrm>
            <a:off x="10803881" y="3494299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A6FDF67-8880-4AF8-8BEC-5D836AB95550}"/>
              </a:ext>
            </a:extLst>
          </p:cNvPr>
          <p:cNvSpPr/>
          <p:nvPr/>
        </p:nvSpPr>
        <p:spPr>
          <a:xfrm flipH="1">
            <a:off x="433245" y="3543857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EE5EF126-B4E0-48B7-B02B-9138070D80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039112"/>
            <a:ext cx="1957445" cy="2170574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466A9B6C-3C1F-4A53-9002-45832CD7C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2992901"/>
            <a:ext cx="1970697" cy="2192800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7E870CBB-039C-4FF7-BEC5-AEA116A50F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2906485"/>
            <a:ext cx="1970696" cy="22790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D39AB0-3BAD-4890-9EF3-998BCCDBBD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2944194"/>
            <a:ext cx="1951892" cy="2265491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D4BED6D-B000-413F-B02D-F1EF60CCC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20372"/>
              </p:ext>
            </p:extLst>
          </p:nvPr>
        </p:nvGraphicFramePr>
        <p:xfrm>
          <a:off x="547358" y="1548705"/>
          <a:ext cx="107877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7541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5C75D91-B0AA-42DB-B021-D35FB139A524}"/>
              </a:ext>
            </a:extLst>
          </p:cNvPr>
          <p:cNvSpPr txBox="1"/>
          <p:nvPr/>
        </p:nvSpPr>
        <p:spPr>
          <a:xfrm>
            <a:off x="2313116" y="937037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  <p:pic>
        <p:nvPicPr>
          <p:cNvPr id="20" name="Picture 19" descr="A close up of a device&#10;&#10;Description automatically generated">
            <a:extLst>
              <a:ext uri="{FF2B5EF4-FFF2-40B4-BE49-F238E27FC236}">
                <a16:creationId xmlns:a16="http://schemas.microsoft.com/office/drawing/2014/main" id="{0B28FB31-7C0D-4F1D-BEB8-B54D9BD317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14391" y="194465"/>
            <a:ext cx="476773" cy="637546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1C993A9-182D-4EFC-A979-BA9A6D286300}"/>
              </a:ext>
            </a:extLst>
          </p:cNvPr>
          <p:cNvSpPr/>
          <p:nvPr/>
        </p:nvSpPr>
        <p:spPr>
          <a:xfrm>
            <a:off x="5585941" y="27444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D8346F-E123-4738-AABE-D18DE1ECD2FD}"/>
              </a:ext>
            </a:extLst>
          </p:cNvPr>
          <p:cNvSpPr/>
          <p:nvPr/>
        </p:nvSpPr>
        <p:spPr>
          <a:xfrm>
            <a:off x="7555829" y="27712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9FEB91-3F9A-46E1-8CBB-730807A85114}"/>
              </a:ext>
            </a:extLst>
          </p:cNvPr>
          <p:cNvSpPr/>
          <p:nvPr/>
        </p:nvSpPr>
        <p:spPr>
          <a:xfrm>
            <a:off x="9522962" y="260705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B836E9-1A6E-4F55-8C57-F45EF1E4635E}"/>
              </a:ext>
            </a:extLst>
          </p:cNvPr>
          <p:cNvSpPr/>
          <p:nvPr/>
        </p:nvSpPr>
        <p:spPr>
          <a:xfrm>
            <a:off x="3610040" y="25381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54115859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397F-68AF-495A-9586-EB616184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E4E8-725E-4560-9CFB-AD2362BE4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14C61E-F8AC-4217-89A1-1215FD78FD59}"/>
              </a:ext>
            </a:extLst>
          </p:cNvPr>
          <p:cNvSpPr/>
          <p:nvPr/>
        </p:nvSpPr>
        <p:spPr>
          <a:xfrm>
            <a:off x="192258" y="175845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79A35-6410-4A77-B539-0F8ED3A5A770}"/>
              </a:ext>
            </a:extLst>
          </p:cNvPr>
          <p:cNvSpPr/>
          <p:nvPr/>
        </p:nvSpPr>
        <p:spPr>
          <a:xfrm>
            <a:off x="520504" y="959458"/>
            <a:ext cx="2616591" cy="309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0A1FF74-2664-4C2A-AC19-8E7C42278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959458"/>
            <a:ext cx="2616591" cy="3306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00A79F-D3C8-4E45-AC4B-F8CC2A98045D}"/>
              </a:ext>
            </a:extLst>
          </p:cNvPr>
          <p:cNvSpPr txBox="1"/>
          <p:nvPr/>
        </p:nvSpPr>
        <p:spPr>
          <a:xfrm flipH="1">
            <a:off x="3479408" y="1237958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EE2BA-CB98-4C39-853A-AB4D4F280715}"/>
              </a:ext>
            </a:extLst>
          </p:cNvPr>
          <p:cNvSpPr txBox="1"/>
          <p:nvPr/>
        </p:nvSpPr>
        <p:spPr>
          <a:xfrm flipH="1">
            <a:off x="3445998" y="245015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B2248-343C-447C-BE65-86761D420470}"/>
              </a:ext>
            </a:extLst>
          </p:cNvPr>
          <p:cNvSpPr txBox="1"/>
          <p:nvPr/>
        </p:nvSpPr>
        <p:spPr>
          <a:xfrm flipH="1">
            <a:off x="3460067" y="1730865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74734-AB5D-4DA1-B875-C8718F61D36C}"/>
              </a:ext>
            </a:extLst>
          </p:cNvPr>
          <p:cNvSpPr txBox="1"/>
          <p:nvPr/>
        </p:nvSpPr>
        <p:spPr>
          <a:xfrm>
            <a:off x="3479408" y="2957370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3EADE4-E7CC-43D3-BAEE-4101D2477768}"/>
              </a:ext>
            </a:extLst>
          </p:cNvPr>
          <p:cNvSpPr/>
          <p:nvPr/>
        </p:nvSpPr>
        <p:spPr>
          <a:xfrm>
            <a:off x="520504" y="4266180"/>
            <a:ext cx="2616591" cy="34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C9F29A-4F99-4825-A3E5-2189E59F10C6}"/>
              </a:ext>
            </a:extLst>
          </p:cNvPr>
          <p:cNvSpPr/>
          <p:nvPr/>
        </p:nvSpPr>
        <p:spPr>
          <a:xfrm>
            <a:off x="3460067" y="3946184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D79AE-4A78-4952-8607-A417CA1810FB}"/>
              </a:ext>
            </a:extLst>
          </p:cNvPr>
          <p:cNvSpPr/>
          <p:nvPr/>
        </p:nvSpPr>
        <p:spPr>
          <a:xfrm>
            <a:off x="10125223" y="1651313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ADF14-A237-4D54-AEAB-D91349108520}"/>
              </a:ext>
            </a:extLst>
          </p:cNvPr>
          <p:cNvSpPr/>
          <p:nvPr/>
        </p:nvSpPr>
        <p:spPr>
          <a:xfrm>
            <a:off x="10139291" y="2858119"/>
            <a:ext cx="1556822" cy="1163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ME WHEN YOU USE THIS BANNER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740F65-FC95-4718-AE39-429421DE80B2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596BF2-1A1F-4141-B3B2-3004550C87F8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D795C-EA6D-4FBA-A27C-A1CDCCEDBABA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77E371-4A9E-4208-B01E-0E1B2DF147C7}"/>
              </a:ext>
            </a:extLst>
          </p:cNvPr>
          <p:cNvSpPr/>
          <p:nvPr/>
        </p:nvSpPr>
        <p:spPr>
          <a:xfrm>
            <a:off x="3956682" y="32383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BE95E5-AB44-42E0-B2EE-C879A19C4F76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</p:spTree>
    <p:extLst>
      <p:ext uri="{BB962C8B-B14F-4D97-AF65-F5344CB8AC3E}">
        <p14:creationId xmlns:p14="http://schemas.microsoft.com/office/powerpoint/2010/main" val="307656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611CA0-EBE0-4B6E-9EF3-66E2B0CD7394}"/>
              </a:ext>
            </a:extLst>
          </p:cNvPr>
          <p:cNvSpPr/>
          <p:nvPr/>
        </p:nvSpPr>
        <p:spPr>
          <a:xfrm>
            <a:off x="197532" y="105509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C84823-3F7D-40E0-B99C-54220487708F}"/>
              </a:ext>
            </a:extLst>
          </p:cNvPr>
          <p:cNvSpPr/>
          <p:nvPr/>
        </p:nvSpPr>
        <p:spPr>
          <a:xfrm>
            <a:off x="520504" y="959458"/>
            <a:ext cx="2616591" cy="309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C18DFD9-DB1D-47EA-92DE-C431DB9D86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959458"/>
            <a:ext cx="2616591" cy="3306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536080-835F-4D0D-9ADA-134EC71B0281}"/>
              </a:ext>
            </a:extLst>
          </p:cNvPr>
          <p:cNvSpPr txBox="1"/>
          <p:nvPr/>
        </p:nvSpPr>
        <p:spPr>
          <a:xfrm flipH="1">
            <a:off x="3479408" y="1237958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138AE-FAFF-4317-8B72-ED1B34E424B7}"/>
              </a:ext>
            </a:extLst>
          </p:cNvPr>
          <p:cNvSpPr txBox="1"/>
          <p:nvPr/>
        </p:nvSpPr>
        <p:spPr>
          <a:xfrm flipH="1">
            <a:off x="3445998" y="245015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9BF97-0F75-4AAD-AA83-49266779BF34}"/>
              </a:ext>
            </a:extLst>
          </p:cNvPr>
          <p:cNvSpPr txBox="1"/>
          <p:nvPr/>
        </p:nvSpPr>
        <p:spPr>
          <a:xfrm flipH="1">
            <a:off x="3460067" y="1730865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F4907-FB0F-44AC-AE31-A98258052CE4}"/>
              </a:ext>
            </a:extLst>
          </p:cNvPr>
          <p:cNvSpPr txBox="1"/>
          <p:nvPr/>
        </p:nvSpPr>
        <p:spPr>
          <a:xfrm>
            <a:off x="3479408" y="2957370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37E050-0695-43F9-B99F-5EB8A098B4AF}"/>
              </a:ext>
            </a:extLst>
          </p:cNvPr>
          <p:cNvSpPr/>
          <p:nvPr/>
        </p:nvSpPr>
        <p:spPr>
          <a:xfrm>
            <a:off x="520504" y="4266180"/>
            <a:ext cx="2616591" cy="34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DFF0B-AF2F-471A-9D66-00FF04F0E6D1}"/>
              </a:ext>
            </a:extLst>
          </p:cNvPr>
          <p:cNvSpPr/>
          <p:nvPr/>
        </p:nvSpPr>
        <p:spPr>
          <a:xfrm>
            <a:off x="3460067" y="3946184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D4CA1E-AA1E-4DD1-95AA-250B791134F5}"/>
              </a:ext>
            </a:extLst>
          </p:cNvPr>
          <p:cNvSpPr/>
          <p:nvPr/>
        </p:nvSpPr>
        <p:spPr>
          <a:xfrm>
            <a:off x="10125223" y="1651313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03B82A-D891-4F78-8459-D42A266B22D6}"/>
              </a:ext>
            </a:extLst>
          </p:cNvPr>
          <p:cNvSpPr txBox="1"/>
          <p:nvPr/>
        </p:nvSpPr>
        <p:spPr>
          <a:xfrm>
            <a:off x="301550" y="4721992"/>
            <a:ext cx="3177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Used this banner 3 times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Last used on 07/03/2019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094A64-3638-4C66-A783-0DD68822F278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767237-87FC-46CB-B438-099F16359FCF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99E9DA-4C48-42D1-91FE-E45CC2848EBA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D742E0-6F6A-406A-B388-F57074A34989}"/>
              </a:ext>
            </a:extLst>
          </p:cNvPr>
          <p:cNvSpPr/>
          <p:nvPr/>
        </p:nvSpPr>
        <p:spPr>
          <a:xfrm>
            <a:off x="3956682" y="32383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257804-5C97-4804-BE8E-91AA09134C4C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C8BCBB-4BB9-45ED-AF6E-5528160F7F17}"/>
              </a:ext>
            </a:extLst>
          </p:cNvPr>
          <p:cNvSpPr/>
          <p:nvPr/>
        </p:nvSpPr>
        <p:spPr>
          <a:xfrm>
            <a:off x="10139291" y="2858119"/>
            <a:ext cx="1556822" cy="1193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ME WHEN YOU USE THIS BANNER</a:t>
            </a:r>
          </a:p>
        </p:txBody>
      </p:sp>
    </p:spTree>
    <p:extLst>
      <p:ext uri="{BB962C8B-B14F-4D97-AF65-F5344CB8AC3E}">
        <p14:creationId xmlns:p14="http://schemas.microsoft.com/office/powerpoint/2010/main" val="43252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B82DAB-24DB-4CDE-AECF-03F63ACD3A32}"/>
              </a:ext>
            </a:extLst>
          </p:cNvPr>
          <p:cNvSpPr/>
          <p:nvPr/>
        </p:nvSpPr>
        <p:spPr>
          <a:xfrm>
            <a:off x="196948" y="126608"/>
            <a:ext cx="11788726" cy="65414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237D0-D07A-43D1-BBCA-45CD6EEADDB3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B7AB7-88FF-48DF-88BC-0BCDD397E83E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D271E-8633-4BAF-BE8E-02BC83A09D25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FBA051-3437-480C-9EEB-4133C6832307}"/>
              </a:ext>
            </a:extLst>
          </p:cNvPr>
          <p:cNvSpPr/>
          <p:nvPr/>
        </p:nvSpPr>
        <p:spPr>
          <a:xfrm>
            <a:off x="3956682" y="33790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81022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DB60A2-962A-4280-9105-282AB24B6A0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arge clock tower in front of a building&#10;&#10;Description automatically generated">
            <a:extLst>
              <a:ext uri="{FF2B5EF4-FFF2-40B4-BE49-F238E27FC236}">
                <a16:creationId xmlns:a16="http://schemas.microsoft.com/office/drawing/2014/main" id="{3E5C9A97-27E8-4C92-8C39-3B9177767A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CAB5B-D5F3-4F67-B0DD-3CB06CE4D4C5}"/>
              </a:ext>
            </a:extLst>
          </p:cNvPr>
          <p:cNvSpPr/>
          <p:nvPr/>
        </p:nvSpPr>
        <p:spPr>
          <a:xfrm>
            <a:off x="3846035" y="407484"/>
            <a:ext cx="3909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ALTAR GUILD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725E5-F1D9-4376-BEA9-C361D359AF70}"/>
              </a:ext>
            </a:extLst>
          </p:cNvPr>
          <p:cNvSpPr/>
          <p:nvPr/>
        </p:nvSpPr>
        <p:spPr>
          <a:xfrm>
            <a:off x="4108936" y="3191607"/>
            <a:ext cx="3390314" cy="474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D2782E-067B-4650-AEF0-BA7D98B5FEC1}"/>
              </a:ext>
            </a:extLst>
          </p:cNvPr>
          <p:cNvSpPr/>
          <p:nvPr/>
        </p:nvSpPr>
        <p:spPr>
          <a:xfrm>
            <a:off x="4106594" y="4077745"/>
            <a:ext cx="3416104" cy="474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1B8138-C52B-4499-A846-4222BBE9B142}"/>
              </a:ext>
            </a:extLst>
          </p:cNvPr>
          <p:cNvSpPr/>
          <p:nvPr/>
        </p:nvSpPr>
        <p:spPr>
          <a:xfrm>
            <a:off x="4914312" y="5152269"/>
            <a:ext cx="1744394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24926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36012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75E86-CCFE-4047-9CE7-957194F637E3}"/>
              </a:ext>
            </a:extLst>
          </p:cNvPr>
          <p:cNvSpPr/>
          <p:nvPr/>
        </p:nvSpPr>
        <p:spPr>
          <a:xfrm>
            <a:off x="3886245" y="44500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C2705-AE7B-49BD-B5CC-6576B3A3FFB2}"/>
              </a:ext>
            </a:extLst>
          </p:cNvPr>
          <p:cNvSpPr/>
          <p:nvPr/>
        </p:nvSpPr>
        <p:spPr>
          <a:xfrm>
            <a:off x="5890379" y="44951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7F966-D466-4D10-AA75-F214562624D1}"/>
              </a:ext>
            </a:extLst>
          </p:cNvPr>
          <p:cNvSpPr/>
          <p:nvPr/>
        </p:nvSpPr>
        <p:spPr>
          <a:xfrm>
            <a:off x="7860267" y="45219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79"/>
            <a:ext cx="11092069" cy="190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31859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88129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467493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995937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634225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62464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39348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392249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39480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394694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674663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686385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698107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709828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5085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384257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95647" y="2966957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7809127" y="131235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458914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B34988EF-7F58-4C6B-B48B-1AB6603F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43368" y="370971"/>
            <a:ext cx="230536" cy="593135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65128E6-0C11-4D5A-A7F5-CC9EFA57BD8E}"/>
              </a:ext>
            </a:extLst>
          </p:cNvPr>
          <p:cNvSpPr/>
          <p:nvPr/>
        </p:nvSpPr>
        <p:spPr>
          <a:xfrm>
            <a:off x="9827400" y="43577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</p:spTree>
    <p:extLst>
      <p:ext uri="{BB962C8B-B14F-4D97-AF65-F5344CB8AC3E}">
        <p14:creationId xmlns:p14="http://schemas.microsoft.com/office/powerpoint/2010/main" val="585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0800520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655984" y="193181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C16438A3-7B0A-4C37-AD5E-5D366C064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81582" y="370971"/>
            <a:ext cx="392322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506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1E417-F57F-4CC4-9907-5F1EEFA286F3}"/>
              </a:ext>
            </a:extLst>
          </p:cNvPr>
          <p:cNvSpPr/>
          <p:nvPr/>
        </p:nvSpPr>
        <p:spPr>
          <a:xfrm>
            <a:off x="192258" y="120393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43B7A-D26D-4827-8923-863CC432C0A3}"/>
              </a:ext>
            </a:extLst>
          </p:cNvPr>
          <p:cNvSpPr/>
          <p:nvPr/>
        </p:nvSpPr>
        <p:spPr>
          <a:xfrm>
            <a:off x="338507" y="988200"/>
            <a:ext cx="3293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2AAEC2-1B95-4F42-9F7A-C4FBA0BC39D8}"/>
              </a:ext>
            </a:extLst>
          </p:cNvPr>
          <p:cNvSpPr/>
          <p:nvPr/>
        </p:nvSpPr>
        <p:spPr>
          <a:xfrm>
            <a:off x="10935593" y="3961401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8E8FAE-64B3-4CD2-BD0B-5A7085A0FACE}"/>
              </a:ext>
            </a:extLst>
          </p:cNvPr>
          <p:cNvSpPr/>
          <p:nvPr/>
        </p:nvSpPr>
        <p:spPr>
          <a:xfrm flipH="1">
            <a:off x="433245" y="3951823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C88A4-2301-4EE8-9077-84D99EC8A33F}"/>
              </a:ext>
            </a:extLst>
          </p:cNvPr>
          <p:cNvSpPr/>
          <p:nvPr/>
        </p:nvSpPr>
        <p:spPr>
          <a:xfrm>
            <a:off x="1334394" y="3428999"/>
            <a:ext cx="1957446" cy="2188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75859D-57BC-47CA-AF0E-B5CE2CF2F523}"/>
              </a:ext>
            </a:extLst>
          </p:cNvPr>
          <p:cNvSpPr/>
          <p:nvPr/>
        </p:nvSpPr>
        <p:spPr>
          <a:xfrm>
            <a:off x="3743537" y="3400868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DCE90-A8F5-4A7B-BC2D-56390F91C796}"/>
              </a:ext>
            </a:extLst>
          </p:cNvPr>
          <p:cNvSpPr/>
          <p:nvPr/>
        </p:nvSpPr>
        <p:spPr>
          <a:xfrm>
            <a:off x="6053004" y="3400867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42AF8-FF4E-4F1C-8488-435AC0879FB5}"/>
              </a:ext>
            </a:extLst>
          </p:cNvPr>
          <p:cNvSpPr/>
          <p:nvPr/>
        </p:nvSpPr>
        <p:spPr>
          <a:xfrm>
            <a:off x="8462147" y="3343615"/>
            <a:ext cx="1957446" cy="2274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58D7A19E-05C4-4B31-9DF9-B10869C2C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447078"/>
            <a:ext cx="1957445" cy="2170574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9E3203ED-90B8-4693-9032-D3F468E02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3400867"/>
            <a:ext cx="1970697" cy="219280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1DBB8DF5-7B2C-42DF-B5DC-AF9CE62A1A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3314451"/>
            <a:ext cx="1970696" cy="22790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5DB290-3494-4DC6-8F4B-065C4267E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3352160"/>
            <a:ext cx="1951892" cy="226549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4E1FF-B350-4FC4-A5AD-7C3A0B580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47528"/>
              </p:ext>
            </p:extLst>
          </p:nvPr>
        </p:nvGraphicFramePr>
        <p:xfrm>
          <a:off x="547357" y="1834657"/>
          <a:ext cx="110972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57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C161EA-3976-405B-8512-7FE789FAC7CB}"/>
              </a:ext>
            </a:extLst>
          </p:cNvPr>
          <p:cNvSpPr txBox="1"/>
          <p:nvPr/>
        </p:nvSpPr>
        <p:spPr>
          <a:xfrm>
            <a:off x="3631973" y="1264466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0BA2D3-66A5-487D-8C43-81F7F2B3CEAA}"/>
              </a:ext>
            </a:extLst>
          </p:cNvPr>
          <p:cNvSpPr/>
          <p:nvPr/>
        </p:nvSpPr>
        <p:spPr>
          <a:xfrm>
            <a:off x="5880305" y="38093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7463B6-7C54-44EB-ACCD-F76411BE9B57}"/>
              </a:ext>
            </a:extLst>
          </p:cNvPr>
          <p:cNvSpPr/>
          <p:nvPr/>
        </p:nvSpPr>
        <p:spPr>
          <a:xfrm>
            <a:off x="7850193" y="38360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3A1258-DB8E-4265-8773-9677602B1EFD}"/>
              </a:ext>
            </a:extLst>
          </p:cNvPr>
          <p:cNvSpPr/>
          <p:nvPr/>
        </p:nvSpPr>
        <p:spPr>
          <a:xfrm>
            <a:off x="9817326" y="36719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D9C6A5-5F03-4209-A35E-A8AB288C8FCA}"/>
              </a:ext>
            </a:extLst>
          </p:cNvPr>
          <p:cNvSpPr/>
          <p:nvPr/>
        </p:nvSpPr>
        <p:spPr>
          <a:xfrm>
            <a:off x="3876171" y="37642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48694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07877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80"/>
            <a:ext cx="11092069" cy="1749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19341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03477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467493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995937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634225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62464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39348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392249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39480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394694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674663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686385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698107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709828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5085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200610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84884" y="2811912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460420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458914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B34988EF-7F58-4C6B-B48B-1AB6603F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43368" y="370971"/>
            <a:ext cx="230536" cy="593135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9D77AC8-8EF7-4854-97AF-B792A5DBDBBD}"/>
              </a:ext>
            </a:extLst>
          </p:cNvPr>
          <p:cNvSpPr/>
          <p:nvPr/>
        </p:nvSpPr>
        <p:spPr>
          <a:xfrm>
            <a:off x="5890379" y="44951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2B90EC-B8A8-49AF-88D1-88DC16A3E9EF}"/>
              </a:ext>
            </a:extLst>
          </p:cNvPr>
          <p:cNvSpPr/>
          <p:nvPr/>
        </p:nvSpPr>
        <p:spPr>
          <a:xfrm>
            <a:off x="7860267" y="45219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BA4C55-422A-4F27-9B7D-6099FA19B92A}"/>
              </a:ext>
            </a:extLst>
          </p:cNvPr>
          <p:cNvSpPr/>
          <p:nvPr/>
        </p:nvSpPr>
        <p:spPr>
          <a:xfrm>
            <a:off x="9827400" y="43577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B3EC6-026C-417B-9BCA-BF8CEF95350A}"/>
              </a:ext>
            </a:extLst>
          </p:cNvPr>
          <p:cNvSpPr/>
          <p:nvPr/>
        </p:nvSpPr>
        <p:spPr>
          <a:xfrm>
            <a:off x="3914381" y="402803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3474495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0800520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655984" y="193181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C16438A3-7B0A-4C37-AD5E-5D366C064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81582" y="370971"/>
            <a:ext cx="392322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3679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0246EA-E72E-45C3-916A-E1D62D465FB7}"/>
              </a:ext>
            </a:extLst>
          </p:cNvPr>
          <p:cNvSpPr/>
          <p:nvPr/>
        </p:nvSpPr>
        <p:spPr>
          <a:xfrm>
            <a:off x="245165" y="317541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D3527-3831-4296-9245-2102B56528D3}"/>
              </a:ext>
            </a:extLst>
          </p:cNvPr>
          <p:cNvSpPr/>
          <p:nvPr/>
        </p:nvSpPr>
        <p:spPr>
          <a:xfrm>
            <a:off x="245165" y="1030436"/>
            <a:ext cx="3119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3AFF7-4533-4637-B083-9AAE54DFE681}"/>
              </a:ext>
            </a:extLst>
          </p:cNvPr>
          <p:cNvSpPr/>
          <p:nvPr/>
        </p:nvSpPr>
        <p:spPr>
          <a:xfrm>
            <a:off x="374552" y="2099578"/>
            <a:ext cx="2414954" cy="68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JAN 6- 13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0975C-FE6B-4EAF-A055-864F90FF42A1}"/>
              </a:ext>
            </a:extLst>
          </p:cNvPr>
          <p:cNvSpPr/>
          <p:nvPr/>
        </p:nvSpPr>
        <p:spPr>
          <a:xfrm>
            <a:off x="2993921" y="2084475"/>
            <a:ext cx="2414954" cy="6878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JAN 20 – FEB 24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DC8A9-612C-4DAD-B65F-D2147F963174}"/>
              </a:ext>
            </a:extLst>
          </p:cNvPr>
          <p:cNvSpPr txBox="1"/>
          <p:nvPr/>
        </p:nvSpPr>
        <p:spPr>
          <a:xfrm flipH="1">
            <a:off x="374552" y="3154863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ASSIGNED MEMBERS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F7396-4C67-4A62-B212-94641E574B9E}"/>
              </a:ext>
            </a:extLst>
          </p:cNvPr>
          <p:cNvSpPr txBox="1"/>
          <p:nvPr/>
        </p:nvSpPr>
        <p:spPr>
          <a:xfrm>
            <a:off x="440788" y="3623319"/>
            <a:ext cx="864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TWYLA 	 222-222-2222	TWYLA@ALTAR.COM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MARIE		333-333-3333	MARIE@ALTAR.COM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0F2A4-FD38-4294-BC28-9B82B4A0DDF3}"/>
              </a:ext>
            </a:extLst>
          </p:cNvPr>
          <p:cNvSpPr txBox="1"/>
          <p:nvPr/>
        </p:nvSpPr>
        <p:spPr>
          <a:xfrm flipH="1">
            <a:off x="374552" y="4276441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RESPOSIBILITIES: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17641-54BB-4EE5-84AD-760831F6A7AB}"/>
              </a:ext>
            </a:extLst>
          </p:cNvPr>
          <p:cNvSpPr txBox="1"/>
          <p:nvPr/>
        </p:nvSpPr>
        <p:spPr>
          <a:xfrm>
            <a:off x="440788" y="4764847"/>
            <a:ext cx="655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PARAMENT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BANNER CHANGE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B14A1-A2F4-4223-A300-6CC3F0699333}"/>
              </a:ext>
            </a:extLst>
          </p:cNvPr>
          <p:cNvSpPr/>
          <p:nvPr/>
        </p:nvSpPr>
        <p:spPr>
          <a:xfrm>
            <a:off x="5904447" y="471079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0500CB-2332-46CA-859C-892DB1D5C678}"/>
              </a:ext>
            </a:extLst>
          </p:cNvPr>
          <p:cNvSpPr/>
          <p:nvPr/>
        </p:nvSpPr>
        <p:spPr>
          <a:xfrm>
            <a:off x="7874335" y="473754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2A610F-7C25-4C3C-99F9-5888C069523F}"/>
              </a:ext>
            </a:extLst>
          </p:cNvPr>
          <p:cNvSpPr/>
          <p:nvPr/>
        </p:nvSpPr>
        <p:spPr>
          <a:xfrm>
            <a:off x="9841468" y="45733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86BB96-45C2-4E98-AF2C-26A7B50F8E1D}"/>
              </a:ext>
            </a:extLst>
          </p:cNvPr>
          <p:cNvSpPr/>
          <p:nvPr/>
        </p:nvSpPr>
        <p:spPr>
          <a:xfrm>
            <a:off x="3928546" y="4504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33474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CA4AB-AA54-4E15-B5AD-140548E89A63}"/>
              </a:ext>
            </a:extLst>
          </p:cNvPr>
          <p:cNvSpPr/>
          <p:nvPr/>
        </p:nvSpPr>
        <p:spPr>
          <a:xfrm>
            <a:off x="98475" y="139875"/>
            <a:ext cx="11901267" cy="66118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F1D1F-6A1E-4898-8D8F-4B9BBBC9137D}"/>
              </a:ext>
            </a:extLst>
          </p:cNvPr>
          <p:cNvSpPr txBox="1"/>
          <p:nvPr/>
        </p:nvSpPr>
        <p:spPr>
          <a:xfrm>
            <a:off x="192258" y="194465"/>
            <a:ext cx="339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SEASONS: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2135E-518E-4EA2-8C75-AA00B923308A}"/>
              </a:ext>
            </a:extLst>
          </p:cNvPr>
          <p:cNvSpPr/>
          <p:nvPr/>
        </p:nvSpPr>
        <p:spPr>
          <a:xfrm>
            <a:off x="192258" y="692071"/>
            <a:ext cx="1468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A4DDFD-5D9D-48F0-BFD1-1B30E7F21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52" y="1368605"/>
            <a:ext cx="11158756" cy="295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73DAF1-78B2-4DFE-B2C3-255C187675A9}"/>
              </a:ext>
            </a:extLst>
          </p:cNvPr>
          <p:cNvSpPr/>
          <p:nvPr/>
        </p:nvSpPr>
        <p:spPr>
          <a:xfrm>
            <a:off x="10645853" y="4964696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C5630C-E3EC-48F2-945D-6C8517B9D7FE}"/>
              </a:ext>
            </a:extLst>
          </p:cNvPr>
          <p:cNvSpPr/>
          <p:nvPr/>
        </p:nvSpPr>
        <p:spPr>
          <a:xfrm flipH="1">
            <a:off x="632944" y="4964696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it candle&#10;&#10;Description automatically generated">
            <a:extLst>
              <a:ext uri="{FF2B5EF4-FFF2-40B4-BE49-F238E27FC236}">
                <a16:creationId xmlns:a16="http://schemas.microsoft.com/office/drawing/2014/main" id="{190CE886-59E9-4143-9D1C-85E8231DE5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01"/>
          <a:stretch/>
        </p:blipFill>
        <p:spPr>
          <a:xfrm>
            <a:off x="1546147" y="4404108"/>
            <a:ext cx="1957445" cy="2170574"/>
          </a:xfrm>
          <a:prstGeom prst="rect">
            <a:avLst/>
          </a:prstGeom>
        </p:spPr>
      </p:pic>
      <p:pic>
        <p:nvPicPr>
          <p:cNvPr id="11" name="Picture 10" descr="A lit candle&#10;&#10;Description automatically generated">
            <a:extLst>
              <a:ext uri="{FF2B5EF4-FFF2-40B4-BE49-F238E27FC236}">
                <a16:creationId xmlns:a16="http://schemas.microsoft.com/office/drawing/2014/main" id="{62914F3B-5AAD-4304-9500-C592581B6C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5" r="60002"/>
          <a:stretch/>
        </p:blipFill>
        <p:spPr>
          <a:xfrm>
            <a:off x="3769344" y="4399355"/>
            <a:ext cx="1957445" cy="2170574"/>
          </a:xfrm>
          <a:prstGeom prst="rect">
            <a:avLst/>
          </a:prstGeom>
        </p:spPr>
      </p:pic>
      <p:pic>
        <p:nvPicPr>
          <p:cNvPr id="19" name="Picture 18" descr="A lit candle&#10;&#10;Description automatically generated">
            <a:extLst>
              <a:ext uri="{FF2B5EF4-FFF2-40B4-BE49-F238E27FC236}">
                <a16:creationId xmlns:a16="http://schemas.microsoft.com/office/drawing/2014/main" id="{6C9DF943-0607-4A0D-B440-867AF4EDD4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8" r="39819"/>
          <a:stretch/>
        </p:blipFill>
        <p:spPr>
          <a:xfrm>
            <a:off x="5992541" y="4383505"/>
            <a:ext cx="1943381" cy="2202274"/>
          </a:xfrm>
          <a:prstGeom prst="rect">
            <a:avLst/>
          </a:prstGeom>
        </p:spPr>
      </p:pic>
      <p:pic>
        <p:nvPicPr>
          <p:cNvPr id="22" name="Picture 21" descr="A lit candle&#10;&#10;Description automatically generated">
            <a:extLst>
              <a:ext uri="{FF2B5EF4-FFF2-40B4-BE49-F238E27FC236}">
                <a16:creationId xmlns:a16="http://schemas.microsoft.com/office/drawing/2014/main" id="{B0904620-40D6-46B3-A41F-02C2D03E19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1" r="19395"/>
          <a:stretch/>
        </p:blipFill>
        <p:spPr>
          <a:xfrm>
            <a:off x="8192849" y="4383505"/>
            <a:ext cx="1929317" cy="21864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1C8947A-DFBD-40A9-BAE2-B29F3C839A3E}"/>
              </a:ext>
            </a:extLst>
          </p:cNvPr>
          <p:cNvSpPr txBox="1"/>
          <p:nvPr/>
        </p:nvSpPr>
        <p:spPr>
          <a:xfrm>
            <a:off x="1827112" y="756251"/>
            <a:ext cx="301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PARAMENT COLOR: BLUE</a:t>
            </a:r>
          </a:p>
        </p:txBody>
      </p:sp>
      <p:pic>
        <p:nvPicPr>
          <p:cNvPr id="25" name="Picture 24" descr="A close up of a device&#10;&#10;Description automatically generated">
            <a:extLst>
              <a:ext uri="{FF2B5EF4-FFF2-40B4-BE49-F238E27FC236}">
                <a16:creationId xmlns:a16="http://schemas.microsoft.com/office/drawing/2014/main" id="{7D489111-23FF-427E-B846-8A78821687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14391" y="194465"/>
            <a:ext cx="476773" cy="63754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2400A3A-CF96-409A-BA82-6BDC6937EC2D}"/>
              </a:ext>
            </a:extLst>
          </p:cNvPr>
          <p:cNvSpPr/>
          <p:nvPr/>
        </p:nvSpPr>
        <p:spPr>
          <a:xfrm>
            <a:off x="5655221" y="240254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E2018B-C3DE-408C-961C-EFE0473A081A}"/>
              </a:ext>
            </a:extLst>
          </p:cNvPr>
          <p:cNvSpPr/>
          <p:nvPr/>
        </p:nvSpPr>
        <p:spPr>
          <a:xfrm>
            <a:off x="7625109" y="242929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88FE66-1C7B-43C5-BC1E-B1E7B59C735D}"/>
              </a:ext>
            </a:extLst>
          </p:cNvPr>
          <p:cNvSpPr/>
          <p:nvPr/>
        </p:nvSpPr>
        <p:spPr>
          <a:xfrm>
            <a:off x="9592242" y="22651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E6178A-419A-4A2F-BF9B-295C98672BDE}"/>
              </a:ext>
            </a:extLst>
          </p:cNvPr>
          <p:cNvSpPr/>
          <p:nvPr/>
        </p:nvSpPr>
        <p:spPr>
          <a:xfrm>
            <a:off x="3651087" y="2357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27677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361</Words>
  <Application>Microsoft Office PowerPoint</Application>
  <PresentationFormat>Widescreen</PresentationFormat>
  <Paragraphs>154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Vavilala,Harish Reddy</dc:creator>
  <cp:lastModifiedBy>Vavilala,Harish Reddy</cp:lastModifiedBy>
  <cp:revision>34</cp:revision>
  <dcterms:created xsi:type="dcterms:W3CDTF">2019-06-26T16:25:09Z</dcterms:created>
  <dcterms:modified xsi:type="dcterms:W3CDTF">2019-06-27T17:22:25Z</dcterms:modified>
</cp:coreProperties>
</file>