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1" r:id="rId4"/>
    <p:sldId id="262" r:id="rId5"/>
    <p:sldId id="258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ree, building, sky, outdoor&#10;&#10;Description automatically generated">
            <a:extLst>
              <a:ext uri="{FF2B5EF4-FFF2-40B4-BE49-F238E27FC236}">
                <a16:creationId xmlns:a16="http://schemas.microsoft.com/office/drawing/2014/main" id="{77F1D608-D367-43A6-8AEB-E7D19A86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24184"/>
            <a:ext cx="121919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2360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71321" y="47314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803591" y="491722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SEASONS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773479" y="5084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813279"/>
            <a:ext cx="11092069" cy="1908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FESTIVALS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8765897" y="2467493"/>
            <a:ext cx="479048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016841" y="2995937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FD8A3-FA9F-4324-8FDF-B05BCDC3E156}"/>
              </a:ext>
            </a:extLst>
          </p:cNvPr>
          <p:cNvSpPr/>
          <p:nvPr/>
        </p:nvSpPr>
        <p:spPr>
          <a:xfrm>
            <a:off x="1086679" y="2384257"/>
            <a:ext cx="1925462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D282C1-CA45-4C28-B56B-515BC6A7632D}"/>
              </a:ext>
            </a:extLst>
          </p:cNvPr>
          <p:cNvSpPr/>
          <p:nvPr/>
        </p:nvSpPr>
        <p:spPr>
          <a:xfrm>
            <a:off x="1095647" y="2966957"/>
            <a:ext cx="2472306" cy="544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A4BA5-A158-4BF1-9F2A-EE4E99AD7716}"/>
              </a:ext>
            </a:extLst>
          </p:cNvPr>
          <p:cNvSpPr/>
          <p:nvPr/>
        </p:nvSpPr>
        <p:spPr>
          <a:xfrm>
            <a:off x="530087" y="1203784"/>
            <a:ext cx="11092069" cy="534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CURRENT FESTIVAL :                                                      -  NOV 28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2019,  WHITE CLOTH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D0693-36E7-465E-B1FC-05718BAF97D6}"/>
              </a:ext>
            </a:extLst>
          </p:cNvPr>
          <p:cNvSpPr/>
          <p:nvPr/>
        </p:nvSpPr>
        <p:spPr>
          <a:xfrm>
            <a:off x="2545976" y="1312350"/>
            <a:ext cx="2348753" cy="336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THANKS GIVING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521BB5-0713-4F3C-B9BA-5F52CCC69C10}"/>
              </a:ext>
            </a:extLst>
          </p:cNvPr>
          <p:cNvSpPr/>
          <p:nvPr/>
        </p:nvSpPr>
        <p:spPr>
          <a:xfrm>
            <a:off x="8460420" y="1270120"/>
            <a:ext cx="501889" cy="337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E4DED-66D9-48F7-9030-A9C236F20F85}"/>
              </a:ext>
            </a:extLst>
          </p:cNvPr>
          <p:cNvSpPr txBox="1"/>
          <p:nvPr/>
        </p:nvSpPr>
        <p:spPr>
          <a:xfrm>
            <a:off x="1417984" y="5458914"/>
            <a:ext cx="196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2-23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B34988EF-7F58-4C6B-B48B-1AB6603F6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743368" y="370971"/>
            <a:ext cx="230536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0800520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655984" y="193181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C16438A3-7B0A-4C37-AD5E-5D366C06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81582" y="370971"/>
            <a:ext cx="392322" cy="59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17641-54BB-4EE5-84AD-760831F6A7AB}"/>
              </a:ext>
            </a:extLst>
          </p:cNvPr>
          <p:cNvSpPr txBox="1"/>
          <p:nvPr/>
        </p:nvSpPr>
        <p:spPr>
          <a:xfrm>
            <a:off x="440788" y="4360390"/>
            <a:ext cx="655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PARAMENT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BANNER CHANGE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48529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218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2192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5"/>
            <a:ext cx="1957446" cy="2274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161EA-3976-405B-8512-7FE789FAC7CB}"/>
              </a:ext>
            </a:extLst>
          </p:cNvPr>
          <p:cNvSpPr txBox="1"/>
          <p:nvPr/>
        </p:nvSpPr>
        <p:spPr>
          <a:xfrm>
            <a:off x="3631973" y="1264466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CA4AB-AA54-4E15-B5AD-140548E89A63}"/>
              </a:ext>
            </a:extLst>
          </p:cNvPr>
          <p:cNvSpPr/>
          <p:nvPr/>
        </p:nvSpPr>
        <p:spPr>
          <a:xfrm>
            <a:off x="98475" y="139875"/>
            <a:ext cx="11901267" cy="66118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F1D1F-6A1E-4898-8D8F-4B9BBBC9137D}"/>
              </a:ext>
            </a:extLst>
          </p:cNvPr>
          <p:cNvSpPr txBox="1"/>
          <p:nvPr/>
        </p:nvSpPr>
        <p:spPr>
          <a:xfrm>
            <a:off x="192258" y="194465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2135E-518E-4EA2-8C75-AA00B923308A}"/>
              </a:ext>
            </a:extLst>
          </p:cNvPr>
          <p:cNvSpPr/>
          <p:nvPr/>
        </p:nvSpPr>
        <p:spPr>
          <a:xfrm>
            <a:off x="192258" y="692071"/>
            <a:ext cx="1468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A4DDFD-5D9D-48F0-BFD1-1B30E7F21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2" y="1368605"/>
            <a:ext cx="11158756" cy="2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73DAF1-78B2-4DFE-B2C3-255C187675A9}"/>
              </a:ext>
            </a:extLst>
          </p:cNvPr>
          <p:cNvSpPr/>
          <p:nvPr/>
        </p:nvSpPr>
        <p:spPr>
          <a:xfrm>
            <a:off x="10645853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C5630C-E3EC-48F2-945D-6C8517B9D7FE}"/>
              </a:ext>
            </a:extLst>
          </p:cNvPr>
          <p:cNvSpPr/>
          <p:nvPr/>
        </p:nvSpPr>
        <p:spPr>
          <a:xfrm flipH="1">
            <a:off x="632944" y="4964696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it candle&#10;&#10;Description automatically generated">
            <a:extLst>
              <a:ext uri="{FF2B5EF4-FFF2-40B4-BE49-F238E27FC236}">
                <a16:creationId xmlns:a16="http://schemas.microsoft.com/office/drawing/2014/main" id="{190CE886-59E9-4143-9D1C-85E8231DE5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01"/>
          <a:stretch/>
        </p:blipFill>
        <p:spPr>
          <a:xfrm>
            <a:off x="1546147" y="4404108"/>
            <a:ext cx="1957445" cy="2170574"/>
          </a:xfrm>
          <a:prstGeom prst="rect">
            <a:avLst/>
          </a:prstGeom>
        </p:spPr>
      </p:pic>
      <p:pic>
        <p:nvPicPr>
          <p:cNvPr id="11" name="Picture 10" descr="A lit candle&#10;&#10;Description automatically generated">
            <a:extLst>
              <a:ext uri="{FF2B5EF4-FFF2-40B4-BE49-F238E27FC236}">
                <a16:creationId xmlns:a16="http://schemas.microsoft.com/office/drawing/2014/main" id="{62914F3B-5AAD-4304-9500-C592581B6C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r="60002"/>
          <a:stretch/>
        </p:blipFill>
        <p:spPr>
          <a:xfrm>
            <a:off x="3769344" y="4399355"/>
            <a:ext cx="1957445" cy="2170574"/>
          </a:xfrm>
          <a:prstGeom prst="rect">
            <a:avLst/>
          </a:prstGeom>
        </p:spPr>
      </p:pic>
      <p:pic>
        <p:nvPicPr>
          <p:cNvPr id="19" name="Picture 18" descr="A lit candle&#10;&#10;Description automatically generated">
            <a:extLst>
              <a:ext uri="{FF2B5EF4-FFF2-40B4-BE49-F238E27FC236}">
                <a16:creationId xmlns:a16="http://schemas.microsoft.com/office/drawing/2014/main" id="{6C9DF943-0607-4A0D-B440-867AF4ED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8" r="39819"/>
          <a:stretch/>
        </p:blipFill>
        <p:spPr>
          <a:xfrm>
            <a:off x="5992541" y="4383505"/>
            <a:ext cx="1943381" cy="2202274"/>
          </a:xfrm>
          <a:prstGeom prst="rect">
            <a:avLst/>
          </a:prstGeom>
        </p:spPr>
      </p:pic>
      <p:pic>
        <p:nvPicPr>
          <p:cNvPr id="22" name="Picture 21" descr="A lit candle&#10;&#10;Description automatically generated">
            <a:extLst>
              <a:ext uri="{FF2B5EF4-FFF2-40B4-BE49-F238E27FC236}">
                <a16:creationId xmlns:a16="http://schemas.microsoft.com/office/drawing/2014/main" id="{B0904620-40D6-46B3-A41F-02C2D03E19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1" r="19395"/>
          <a:stretch/>
        </p:blipFill>
        <p:spPr>
          <a:xfrm>
            <a:off x="8192849" y="4383505"/>
            <a:ext cx="1929317" cy="21864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1C8947A-DFBD-40A9-BAE2-B29F3C839A3E}"/>
              </a:ext>
            </a:extLst>
          </p:cNvPr>
          <p:cNvSpPr txBox="1"/>
          <p:nvPr/>
        </p:nvSpPr>
        <p:spPr>
          <a:xfrm>
            <a:off x="1827112" y="756251"/>
            <a:ext cx="30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PARAMENT COLOR: BLUE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7D489111-23FF-427E-B846-8A7882168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33F612-4490-4EBA-BD85-6EF611A833C7}"/>
              </a:ext>
            </a:extLst>
          </p:cNvPr>
          <p:cNvSpPr/>
          <p:nvPr/>
        </p:nvSpPr>
        <p:spPr>
          <a:xfrm>
            <a:off x="5566142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601B48-6C7F-4BBD-87F0-51D9DB29FF8E}"/>
              </a:ext>
            </a:extLst>
          </p:cNvPr>
          <p:cNvSpPr/>
          <p:nvPr/>
        </p:nvSpPr>
        <p:spPr>
          <a:xfrm>
            <a:off x="7557753" y="2722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D9FBD5-9343-4AD8-ACF8-DF56B5D60EA8}"/>
              </a:ext>
            </a:extLst>
          </p:cNvPr>
          <p:cNvSpPr/>
          <p:nvPr/>
        </p:nvSpPr>
        <p:spPr>
          <a:xfrm>
            <a:off x="9504929" y="28807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</p:spTree>
    <p:extLst>
      <p:ext uri="{BB962C8B-B14F-4D97-AF65-F5344CB8AC3E}">
        <p14:creationId xmlns:p14="http://schemas.microsoft.com/office/powerpoint/2010/main" val="42767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9D1DFC-0BDC-4C7F-93FB-3A5E3CFD32FE}"/>
              </a:ext>
            </a:extLst>
          </p:cNvPr>
          <p:cNvSpPr/>
          <p:nvPr/>
        </p:nvSpPr>
        <p:spPr>
          <a:xfrm>
            <a:off x="192258" y="113074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8312AA-5925-4A0B-B507-263A675E98BE}"/>
              </a:ext>
            </a:extLst>
          </p:cNvPr>
          <p:cNvSpPr/>
          <p:nvPr/>
        </p:nvSpPr>
        <p:spPr>
          <a:xfrm>
            <a:off x="5647008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9F227-E895-410B-A2EF-FE7D015E2DF9}"/>
              </a:ext>
            </a:extLst>
          </p:cNvPr>
          <p:cNvSpPr/>
          <p:nvPr/>
        </p:nvSpPr>
        <p:spPr>
          <a:xfrm>
            <a:off x="7577179" y="362274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D23995-D349-4CB0-A1B6-9EED5EC57B2E}"/>
              </a:ext>
            </a:extLst>
          </p:cNvPr>
          <p:cNvSpPr/>
          <p:nvPr/>
        </p:nvSpPr>
        <p:spPr>
          <a:xfrm>
            <a:off x="9519515" y="370958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D8E3D-9A4E-4A6D-A8A7-6F79FC366AAE}"/>
              </a:ext>
            </a:extLst>
          </p:cNvPr>
          <p:cNvSpPr/>
          <p:nvPr/>
        </p:nvSpPr>
        <p:spPr>
          <a:xfrm>
            <a:off x="334376" y="1168064"/>
            <a:ext cx="20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BA5F899-39F2-4980-B1A6-3E2E63788B2C}"/>
              </a:ext>
            </a:extLst>
          </p:cNvPr>
          <p:cNvSpPr/>
          <p:nvPr/>
        </p:nvSpPr>
        <p:spPr>
          <a:xfrm>
            <a:off x="10803881" y="3902265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A6FDF67-8880-4AF8-8BEC-5D836AB95550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E5EF126-B4E0-48B7-B02B-9138070D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66A9B6C-3C1F-4A53-9002-45832CD7C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7E870CBB-039C-4FF7-BEC5-AEA116A50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2790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D39AB0-3BAD-4890-9EF3-998BCCDB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0"/>
            <a:ext cx="1951892" cy="2265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4BED6D-B000-413F-B02D-F1EF60CC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42402"/>
              </p:ext>
            </p:extLst>
          </p:nvPr>
        </p:nvGraphicFramePr>
        <p:xfrm>
          <a:off x="547358" y="1834657"/>
          <a:ext cx="107877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541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157541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5C75D91-B0AA-42DB-B021-D35FB139A524}"/>
              </a:ext>
            </a:extLst>
          </p:cNvPr>
          <p:cNvSpPr txBox="1"/>
          <p:nvPr/>
        </p:nvSpPr>
        <p:spPr>
          <a:xfrm>
            <a:off x="2313116" y="1219773"/>
            <a:ext cx="556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PARAMENT COLOR: WHITE</a:t>
            </a:r>
          </a:p>
        </p:txBody>
      </p:sp>
      <p:pic>
        <p:nvPicPr>
          <p:cNvPr id="20" name="Picture 19" descr="A close up of a device&#10;&#10;Description automatically generated">
            <a:extLst>
              <a:ext uri="{FF2B5EF4-FFF2-40B4-BE49-F238E27FC236}">
                <a16:creationId xmlns:a16="http://schemas.microsoft.com/office/drawing/2014/main" id="{0B28FB31-7C0D-4F1D-BEB8-B54D9BD31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0" t="12718" r="24721" b="21436"/>
          <a:stretch/>
        </p:blipFill>
        <p:spPr>
          <a:xfrm>
            <a:off x="11514391" y="194465"/>
            <a:ext cx="476773" cy="63754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444142-73C9-4C6B-8AEF-7995909C97B6}"/>
              </a:ext>
            </a:extLst>
          </p:cNvPr>
          <p:cNvSpPr txBox="1"/>
          <p:nvPr/>
        </p:nvSpPr>
        <p:spPr>
          <a:xfrm>
            <a:off x="431967" y="504520"/>
            <a:ext cx="339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SEASONS:</a:t>
            </a:r>
          </a:p>
        </p:txBody>
      </p:sp>
    </p:spTree>
    <p:extLst>
      <p:ext uri="{BB962C8B-B14F-4D97-AF65-F5344CB8AC3E}">
        <p14:creationId xmlns:p14="http://schemas.microsoft.com/office/powerpoint/2010/main" val="354115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189914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203</Words>
  <Application>Microsoft Office PowerPoint</Application>
  <PresentationFormat>Widescreen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52</cp:revision>
  <dcterms:created xsi:type="dcterms:W3CDTF">2019-06-12T17:18:17Z</dcterms:created>
  <dcterms:modified xsi:type="dcterms:W3CDTF">2019-06-19T16:53:47Z</dcterms:modified>
</cp:coreProperties>
</file>