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73" r:id="rId4"/>
    <p:sldId id="261" r:id="rId5"/>
    <p:sldId id="262" r:id="rId6"/>
    <p:sldId id="266" r:id="rId7"/>
    <p:sldId id="258" r:id="rId8"/>
    <p:sldId id="269" r:id="rId9"/>
    <p:sldId id="268" r:id="rId10"/>
    <p:sldId id="263" r:id="rId11"/>
    <p:sldId id="274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66330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7737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Jean </a:t>
            </a:r>
            <a:r>
              <a:rPr lang="en-US" b="1" dirty="0" err="1">
                <a:solidFill>
                  <a:schemeClr val="tx1"/>
                </a:solidFill>
              </a:rPr>
              <a:t>Memken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jmemken@mac.com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3098255326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Phyllis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65884" y="4856873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2336" y="486742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pic>
        <p:nvPicPr>
          <p:cNvPr id="43" name="Picture 42" descr="A close up of a device&#10;&#10;Description automatically generated">
            <a:extLst>
              <a:ext uri="{FF2B5EF4-FFF2-40B4-BE49-F238E27FC236}">
                <a16:creationId xmlns:a16="http://schemas.microsoft.com/office/drawing/2014/main" id="{FE3F434B-1951-4647-ADEA-B0E0C7C5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19914" y="166330"/>
            <a:ext cx="271250" cy="63754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01FF2A3-737E-4D10-A501-F8D09A6185D3}"/>
              </a:ext>
            </a:extLst>
          </p:cNvPr>
          <p:cNvSpPr/>
          <p:nvPr/>
        </p:nvSpPr>
        <p:spPr>
          <a:xfrm>
            <a:off x="595322" y="5603639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DC5EF-A56D-419A-A7FD-BD0830CF75E9}"/>
              </a:ext>
            </a:extLst>
          </p:cNvPr>
          <p:cNvSpPr/>
          <p:nvPr/>
        </p:nvSpPr>
        <p:spPr>
          <a:xfrm>
            <a:off x="1507075" y="5591918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Twyla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97A34E-3591-4195-92C9-DAE17D079DFF}"/>
              </a:ext>
            </a:extLst>
          </p:cNvPr>
          <p:cNvSpPr/>
          <p:nvPr/>
        </p:nvSpPr>
        <p:spPr>
          <a:xfrm>
            <a:off x="4317943" y="5603641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37C69A-D8B6-4840-BDD9-7F5765E0AEAC}"/>
              </a:ext>
            </a:extLst>
          </p:cNvPr>
          <p:cNvSpPr/>
          <p:nvPr/>
        </p:nvSpPr>
        <p:spPr>
          <a:xfrm>
            <a:off x="7306261" y="559191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D195C-2C9D-4A74-9100-90F274886A83}"/>
              </a:ext>
            </a:extLst>
          </p:cNvPr>
          <p:cNvSpPr/>
          <p:nvPr/>
        </p:nvSpPr>
        <p:spPr>
          <a:xfrm>
            <a:off x="10651801" y="5515710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4A900-9301-48B8-929F-4E56C1E17A4A}"/>
              </a:ext>
            </a:extLst>
          </p:cNvPr>
          <p:cNvSpPr/>
          <p:nvPr/>
        </p:nvSpPr>
        <p:spPr>
          <a:xfrm>
            <a:off x="8992336" y="555674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105512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 Ann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83518" y="4773639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3814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pic>
        <p:nvPicPr>
          <p:cNvPr id="43" name="Picture 42" descr="A close up of a device&#10;&#10;Description automatically generated">
            <a:extLst>
              <a:ext uri="{FF2B5EF4-FFF2-40B4-BE49-F238E27FC236}">
                <a16:creationId xmlns:a16="http://schemas.microsoft.com/office/drawing/2014/main" id="{FE3F434B-1951-4647-ADEA-B0E0C7C5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33764" y="166330"/>
            <a:ext cx="257400" cy="6375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4366F6-1AA0-4C51-AD4C-A1A08A1659A2}"/>
              </a:ext>
            </a:extLst>
          </p:cNvPr>
          <p:cNvSpPr/>
          <p:nvPr/>
        </p:nvSpPr>
        <p:spPr>
          <a:xfrm>
            <a:off x="8899939" y="5666246"/>
            <a:ext cx="2121473" cy="506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MEMBER</a:t>
            </a:r>
          </a:p>
        </p:txBody>
      </p:sp>
    </p:spTree>
    <p:extLst>
      <p:ext uri="{BB962C8B-B14F-4D97-AF65-F5344CB8AC3E}">
        <p14:creationId xmlns:p14="http://schemas.microsoft.com/office/powerpoint/2010/main" val="3185771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389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897461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</p:spTree>
    <p:extLst>
      <p:ext uri="{BB962C8B-B14F-4D97-AF65-F5344CB8AC3E}">
        <p14:creationId xmlns:p14="http://schemas.microsoft.com/office/powerpoint/2010/main" val="4119696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32454" y="342836"/>
            <a:ext cx="241449" cy="593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EB0198-3889-4E0A-AA98-BAA02CAEE792}"/>
              </a:ext>
            </a:extLst>
          </p:cNvPr>
          <p:cNvSpPr txBox="1"/>
          <p:nvPr/>
        </p:nvSpPr>
        <p:spPr>
          <a:xfrm flipH="1">
            <a:off x="947532" y="609753"/>
            <a:ext cx="478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RESPONSIBILITIES:</a:t>
            </a:r>
          </a:p>
        </p:txBody>
      </p:sp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404</Words>
  <Application>Microsoft Office PowerPoint</Application>
  <PresentationFormat>Widescreen</PresentationFormat>
  <Paragraphs>193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63</cp:revision>
  <dcterms:created xsi:type="dcterms:W3CDTF">2019-06-26T16:25:09Z</dcterms:created>
  <dcterms:modified xsi:type="dcterms:W3CDTF">2019-07-03T01:22:58Z</dcterms:modified>
</cp:coreProperties>
</file>