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9C03D-CE91-4C67-966F-215EB486C7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ALTAR GUILD PROJECT</a:t>
            </a:r>
            <a:br>
              <a:rPr lang="en-US" dirty="0"/>
            </a:br>
            <a:r>
              <a:rPr lang="en-US" dirty="0"/>
              <a:t>BY</a:t>
            </a:r>
            <a:br>
              <a:rPr lang="en-US" dirty="0"/>
            </a:br>
            <a:r>
              <a:rPr lang="en-US" dirty="0"/>
              <a:t>TEAM BETTER HAPPO</a:t>
            </a:r>
          </a:p>
        </p:txBody>
      </p:sp>
    </p:spTree>
    <p:extLst>
      <p:ext uri="{BB962C8B-B14F-4D97-AF65-F5344CB8AC3E}">
        <p14:creationId xmlns:p14="http://schemas.microsoft.com/office/powerpoint/2010/main" val="290824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53495-D3A7-4204-86B8-E00157CB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2D447-565D-4AB7-8140-0C6249EBC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21565"/>
            <a:ext cx="10131425" cy="38696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many things that need to be identified to celebrate the festivals at church.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What is the date of particular festival?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What is the color of the parament that has to be used for a particular festival?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What are the different banners available for the particular festival?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When is a particular banner used last time?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Who are responsible for that particular festival?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What are the things to be done by the person when assigned to the festival?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2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D0BB-2D3E-4B64-B355-19E3BE21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F4479-662E-4513-9375-35CD7B8D4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37733"/>
            <a:ext cx="10131425" cy="3649133"/>
          </a:xfrm>
        </p:spPr>
        <p:txBody>
          <a:bodyPr/>
          <a:lstStyle/>
          <a:p>
            <a:r>
              <a:rPr lang="en-US" dirty="0"/>
              <a:t>Currently everything is identified manually by referring the appropriate documents. </a:t>
            </a:r>
          </a:p>
          <a:p>
            <a:r>
              <a:rPr lang="en-US" dirty="0"/>
              <a:t>There is no track of when is the banner used last time and how many times it has been used.</a:t>
            </a:r>
          </a:p>
          <a:p>
            <a:r>
              <a:rPr lang="en-US" dirty="0"/>
              <a:t>To check the available banners they should go through all the documents which consists the of the banner information which involves lot of time and effort.</a:t>
            </a:r>
          </a:p>
          <a:p>
            <a:r>
              <a:rPr lang="en-US" dirty="0"/>
              <a:t>They should refer documents to identify the festival dates and parament colors.</a:t>
            </a:r>
          </a:p>
          <a:p>
            <a:r>
              <a:rPr lang="en-US" dirty="0"/>
              <a:t>Documents containing information can be misplaced or lost.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76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F3656-215C-4990-BF81-E7ADFB00D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 to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978F5-E340-4AE4-BB87-6AD5B3FE8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is made available on the website.</a:t>
            </a:r>
          </a:p>
          <a:p>
            <a:r>
              <a:rPr lang="en-US" dirty="0"/>
              <a:t>All the information can be identified from the mobile or desktop.</a:t>
            </a:r>
          </a:p>
          <a:p>
            <a:r>
              <a:rPr lang="en-US" dirty="0"/>
              <a:t>Can identify festival dates, parament color to be used for that particular events and what are current and next events from website easily.</a:t>
            </a:r>
          </a:p>
          <a:p>
            <a:r>
              <a:rPr lang="en-US" dirty="0"/>
              <a:t>All the banners are available on the website sorted by the seasons.</a:t>
            </a:r>
          </a:p>
          <a:p>
            <a:r>
              <a:rPr lang="en-US" dirty="0"/>
              <a:t>Responsible members for each month will be displayed on the website.</a:t>
            </a:r>
          </a:p>
          <a:p>
            <a:r>
              <a:rPr lang="en-US" dirty="0"/>
              <a:t>Every year calendar is automatically generated.</a:t>
            </a:r>
          </a:p>
          <a:p>
            <a:r>
              <a:rPr lang="en-US" dirty="0"/>
              <a:t>Can track the usage of the banner like how many times is has been used and when was it last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20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35</TotalTime>
  <Words>279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Celestial</vt:lpstr>
      <vt:lpstr>ALTAR GUILD PROJECT BY TEAM BETTER HAPPO</vt:lpstr>
      <vt:lpstr>Introduction to the problem</vt:lpstr>
      <vt:lpstr>Existing system</vt:lpstr>
      <vt:lpstr>Our solution to the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ALTAR GUILD PROJECT BY TEAM BETTER HAPPO</dc:title>
  <dc:creator>Gurram,Akshara</dc:creator>
  <cp:lastModifiedBy>Gurram,Akshara</cp:lastModifiedBy>
  <cp:revision>5</cp:revision>
  <dcterms:created xsi:type="dcterms:W3CDTF">2019-07-03T04:01:26Z</dcterms:created>
  <dcterms:modified xsi:type="dcterms:W3CDTF">2019-07-03T04:37:18Z</dcterms:modified>
</cp:coreProperties>
</file>